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88" r:id="rId3"/>
    <p:sldId id="257" r:id="rId4"/>
    <p:sldId id="259" r:id="rId5"/>
    <p:sldId id="289" r:id="rId6"/>
    <p:sldId id="258" r:id="rId7"/>
    <p:sldId id="261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90" r:id="rId17"/>
    <p:sldId id="274" r:id="rId18"/>
    <p:sldId id="275" r:id="rId19"/>
    <p:sldId id="276" r:id="rId20"/>
    <p:sldId id="277" r:id="rId21"/>
    <p:sldId id="279" r:id="rId22"/>
    <p:sldId id="280" r:id="rId23"/>
    <p:sldId id="272" r:id="rId24"/>
    <p:sldId id="281" r:id="rId25"/>
    <p:sldId id="282" r:id="rId26"/>
    <p:sldId id="283" r:id="rId27"/>
    <p:sldId id="284" r:id="rId28"/>
    <p:sldId id="260" r:id="rId29"/>
    <p:sldId id="291" r:id="rId30"/>
    <p:sldId id="285" r:id="rId31"/>
    <p:sldId id="286" r:id="rId32"/>
    <p:sldId id="287" r:id="rId33"/>
    <p:sldId id="293" r:id="rId34"/>
  </p:sldIdLst>
  <p:sldSz cx="12192000" cy="6858000"/>
  <p:notesSz cx="6858000" cy="9144000"/>
  <p:embeddedFontLst>
    <p:embeddedFont>
      <p:font typeface="#9Slide02 Noi dung dai" panose="020B0604020202020204" charset="0"/>
      <p:regular r:id="rId35"/>
    </p:embeddedFont>
    <p:embeddedFont>
      <p:font typeface="#9Slide02 Tieu de dai" panose="020B060402020202020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iCiel Cadena" panose="02000503000000020004" charset="0"/>
      <p:bold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E8C"/>
    <a:srgbClr val="FFFFFF"/>
    <a:srgbClr val="98F1FF"/>
    <a:srgbClr val="92EDFF"/>
    <a:srgbClr val="9BF3FF"/>
    <a:srgbClr val="FFBD45"/>
    <a:srgbClr val="ACF8FF"/>
    <a:srgbClr val="535353"/>
    <a:srgbClr val="FF9933"/>
    <a:srgbClr val="BA8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2" d="100"/>
          <a:sy n="62" d="100"/>
        </p:scale>
        <p:origin x="7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37B2F296-0E5E-42BC-8314-54BABC91ADC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25061A-0EDC-4297-B031-C7222F0D8A4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F2F2E-22CB-4EBC-BCBA-5ABB7473A7C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5D22B7-E27D-4F62-A424-74AD424B6D1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sv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6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0.svg"/><Relationship Id="rId4" Type="http://schemas.openxmlformats.org/officeDocument/2006/relationships/tags" Target="../tags/tag37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10.xml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tags" Target="../tags/tag1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4.xml"/><Relationship Id="rId7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tags" Target="../tags/tag1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8.xml"/><Relationship Id="rId7" Type="http://schemas.openxmlformats.org/officeDocument/2006/relationships/image" Target="../media/image2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tags" Target="../tags/tag19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3425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FD00EC-D4A8-4958-ACD7-7AF2786AE49B}"/>
              </a:ext>
            </a:extLst>
          </p:cNvPr>
          <p:cNvGrpSpPr/>
          <p:nvPr/>
        </p:nvGrpSpPr>
        <p:grpSpPr>
          <a:xfrm>
            <a:off x="4952995" y="1490402"/>
            <a:ext cx="2286004" cy="608318"/>
            <a:chOff x="4952995" y="1490402"/>
            <a:chExt cx="2286004" cy="6083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17E7A8-73C3-4F48-B226-1936AEEDBB79}"/>
                </a:ext>
              </a:extLst>
            </p:cNvPr>
            <p:cNvSpPr/>
            <p:nvPr/>
          </p:nvSpPr>
          <p:spPr>
            <a:xfrm>
              <a:off x="4952995" y="1490402"/>
              <a:ext cx="2286004" cy="60831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49F9B-513F-42F9-BA3B-4F38527EF932}"/>
                </a:ext>
              </a:extLst>
            </p:cNvPr>
            <p:cNvSpPr txBox="1"/>
            <p:nvPr/>
          </p:nvSpPr>
          <p:spPr>
            <a:xfrm>
              <a:off x="5376251" y="1505261"/>
              <a:ext cx="143949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Đạo đức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144870" y="2669500"/>
            <a:ext cx="5902257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QUAN TÂM,</a:t>
            </a:r>
          </a:p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GIÚP ĐỠ BẠN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25B6A-6A2D-4A0F-983F-5477F19987FB}"/>
              </a:ext>
            </a:extLst>
          </p:cNvPr>
          <p:cNvSpPr txBox="1"/>
          <p:nvPr/>
        </p:nvSpPr>
        <p:spPr>
          <a:xfrm>
            <a:off x="5518274" y="2243056"/>
            <a:ext cx="11554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solidFill>
                  <a:srgbClr val="1AA1D0"/>
                </a:solidFill>
                <a:latin typeface="iCiel Cadena" panose="02000503000000020004" pitchFamily="50" charset="0"/>
              </a:rPr>
              <a:t>BÀI 7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0AC7F-7D8E-47A2-9FF2-BF10E3BDC48A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78" y="248694"/>
            <a:ext cx="1191518" cy="101596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3E62119-783C-4D6A-8C88-15B584142F64}"/>
              </a:ext>
            </a:extLst>
          </p:cNvPr>
          <p:cNvSpPr txBox="1">
            <a:spLocks/>
          </p:cNvSpPr>
          <p:nvPr/>
        </p:nvSpPr>
        <p:spPr>
          <a:xfrm>
            <a:off x="2501631" y="431666"/>
            <a:ext cx="7188731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</p:spTree>
    <p:extLst>
      <p:ext uri="{BB962C8B-B14F-4D97-AF65-F5344CB8AC3E}">
        <p14:creationId xmlns:p14="http://schemas.microsoft.com/office/powerpoint/2010/main" val="308562092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A2915E-B0FC-4817-A3F9-AB80C9DF76E8}"/>
              </a:ext>
            </a:extLst>
          </p:cNvPr>
          <p:cNvGrpSpPr/>
          <p:nvPr/>
        </p:nvGrpSpPr>
        <p:grpSpPr>
          <a:xfrm>
            <a:off x="5109073" y="834527"/>
            <a:ext cx="5711327" cy="5711327"/>
            <a:chOff x="4651873" y="834527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4651873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786254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6" t="-2469" r="-6436" b="-2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5109071" y="50065"/>
            <a:ext cx="5291942" cy="1143001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5842035" y="4880472"/>
            <a:ext cx="4245399" cy="1143001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b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511" y="1734460"/>
            <a:ext cx="3182808" cy="6788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0FE475-E8AB-49AD-B581-6777178C300F}"/>
              </a:ext>
            </a:extLst>
          </p:cNvPr>
          <p:cNvSpPr txBox="1"/>
          <p:nvPr/>
        </p:nvSpPr>
        <p:spPr>
          <a:xfrm>
            <a:off x="1274253" y="747126"/>
            <a:ext cx="393216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427BAA-6F5B-442A-96DD-F2493E2E8C6F}"/>
              </a:ext>
            </a:extLst>
          </p:cNvPr>
          <p:cNvSpPr/>
          <p:nvPr/>
        </p:nvSpPr>
        <p:spPr>
          <a:xfrm>
            <a:off x="459016" y="911694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4CBF7-D1E3-4449-ADD3-5F95AF00D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73" y="689330"/>
            <a:ext cx="1105927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0E4FEB-1A3C-4780-A0D6-14B66A4821EA}"/>
              </a:ext>
            </a:extLst>
          </p:cNvPr>
          <p:cNvGrpSpPr/>
          <p:nvPr/>
        </p:nvGrpSpPr>
        <p:grpSpPr>
          <a:xfrm>
            <a:off x="1295400" y="914400"/>
            <a:ext cx="5711327" cy="5711327"/>
            <a:chOff x="1905000" y="918073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1905000" y="918073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2039381" y="1052454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269" t="-12967" r="-1401" b="-29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874" y="2209800"/>
            <a:ext cx="3253524" cy="614554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1066800" y="278674"/>
            <a:ext cx="6034385" cy="1271447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2075528" y="4914123"/>
            <a:ext cx="4151067" cy="1218493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b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09C09-CA65-4303-9B5B-8FF13F99BE9F}"/>
              </a:ext>
            </a:extLst>
          </p:cNvPr>
          <p:cNvSpPr txBox="1"/>
          <p:nvPr/>
        </p:nvSpPr>
        <p:spPr>
          <a:xfrm>
            <a:off x="8070575" y="785336"/>
            <a:ext cx="393216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274E06-6DE6-4FC4-810B-125191DE36C2}"/>
              </a:ext>
            </a:extLst>
          </p:cNvPr>
          <p:cNvSpPr/>
          <p:nvPr/>
        </p:nvSpPr>
        <p:spPr>
          <a:xfrm>
            <a:off x="7290443" y="852382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502AA1-53A4-4A16-B8E8-6E8288CA8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108" y="736159"/>
            <a:ext cx="960750" cy="8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/>
          <p:bldP spid="12" grpId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/>
          <p:bldP spid="12" grpId="1"/>
          <p:bldP spid="1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9BFAFA-703B-4762-BA20-DA8DD54A2E10}"/>
              </a:ext>
            </a:extLst>
          </p:cNvPr>
          <p:cNvGrpSpPr/>
          <p:nvPr/>
        </p:nvGrpSpPr>
        <p:grpSpPr>
          <a:xfrm>
            <a:off x="5029200" y="834527"/>
            <a:ext cx="5711327" cy="5711327"/>
            <a:chOff x="5029200" y="834527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5029200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5163581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5" r="-39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4974575" y="122414"/>
            <a:ext cx="4931197" cy="1143000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6096000" y="4880474"/>
            <a:ext cx="3864395" cy="1142999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643" y="1828800"/>
            <a:ext cx="3182808" cy="6788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0AFA8-6BB1-4330-93AE-D3902C0D6A33}"/>
              </a:ext>
            </a:extLst>
          </p:cNvPr>
          <p:cNvSpPr txBox="1"/>
          <p:nvPr/>
        </p:nvSpPr>
        <p:spPr>
          <a:xfrm>
            <a:off x="1463197" y="834527"/>
            <a:ext cx="311303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321406-416D-40D0-BB37-7640A0F2002A}"/>
              </a:ext>
            </a:extLst>
          </p:cNvPr>
          <p:cNvSpPr/>
          <p:nvPr/>
        </p:nvSpPr>
        <p:spPr>
          <a:xfrm>
            <a:off x="675301" y="741542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77287-5F6F-4695-8B36-5707C65E4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84" y="471185"/>
            <a:ext cx="1105927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" grpId="0"/>
          <p:bldP spid="1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6E74B8-5772-426E-916C-65B42F20B903}"/>
              </a:ext>
            </a:extLst>
          </p:cNvPr>
          <p:cNvGrpSpPr/>
          <p:nvPr/>
        </p:nvGrpSpPr>
        <p:grpSpPr>
          <a:xfrm>
            <a:off x="5943953" y="609598"/>
            <a:ext cx="5638800" cy="5638800"/>
            <a:chOff x="4651873" y="834527"/>
            <a:chExt cx="5711327" cy="571132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4651873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786254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5" r="-39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5F681F-7CE3-41CA-8703-96C9B59FA629}"/>
              </a:ext>
            </a:extLst>
          </p:cNvPr>
          <p:cNvSpPr/>
          <p:nvPr/>
        </p:nvSpPr>
        <p:spPr>
          <a:xfrm>
            <a:off x="381000" y="304800"/>
            <a:ext cx="5257800" cy="1469929"/>
          </a:xfrm>
          <a:prstGeom prst="roundRect">
            <a:avLst>
              <a:gd name="adj" fmla="val 2294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F7E982-6EB8-43B7-99B4-619FE8FB7BEE}"/>
              </a:ext>
            </a:extLst>
          </p:cNvPr>
          <p:cNvSpPr/>
          <p:nvPr/>
        </p:nvSpPr>
        <p:spPr>
          <a:xfrm>
            <a:off x="950903" y="1954706"/>
            <a:ext cx="4126828" cy="88987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thăm Na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034FDF-1A20-4696-96D7-47682637A2DD}"/>
              </a:ext>
            </a:extLst>
          </p:cNvPr>
          <p:cNvSpPr/>
          <p:nvPr/>
        </p:nvSpPr>
        <p:spPr>
          <a:xfrm>
            <a:off x="647700" y="3024555"/>
            <a:ext cx="4724400" cy="88987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B9C0895-7740-4267-9D3F-8C6686FDB08A}"/>
              </a:ext>
            </a:extLst>
          </p:cNvPr>
          <p:cNvSpPr/>
          <p:nvPr/>
        </p:nvSpPr>
        <p:spPr>
          <a:xfrm>
            <a:off x="432843" y="4094404"/>
            <a:ext cx="5163576" cy="162059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3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DF59B4-EE02-49E7-8AB1-F5AF30049269}"/>
              </a:ext>
            </a:extLst>
          </p:cNvPr>
          <p:cNvGrpSpPr/>
          <p:nvPr/>
        </p:nvGrpSpPr>
        <p:grpSpPr>
          <a:xfrm>
            <a:off x="4796750" y="4593937"/>
            <a:ext cx="6273286" cy="1709374"/>
            <a:chOff x="4699514" y="4843826"/>
            <a:chExt cx="6273286" cy="170937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1FEC095-1C6B-475D-99DC-30169643A191}"/>
                </a:ext>
              </a:extLst>
            </p:cNvPr>
            <p:cNvSpPr/>
            <p:nvPr/>
          </p:nvSpPr>
          <p:spPr>
            <a:xfrm>
              <a:off x="4699514" y="5105400"/>
              <a:ext cx="6273286" cy="1447800"/>
            </a:xfrm>
            <a:prstGeom prst="roundRect">
              <a:avLst>
                <a:gd name="adj" fmla="val 12311"/>
              </a:avLst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thấy các bạn gặp khó khăn trong sinh hoạt, yếu mệt, không làm được bài, thiếu đồ dùng học tập, ... em sẽ làm gì?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87043E-33D9-49E4-AED8-5BE7DABFAB4B}"/>
                </a:ext>
              </a:extLst>
            </p:cNvPr>
            <p:cNvSpPr/>
            <p:nvPr/>
          </p:nvSpPr>
          <p:spPr>
            <a:xfrm>
              <a:off x="5171835" y="4843826"/>
              <a:ext cx="1645861" cy="523148"/>
            </a:xfrm>
            <a:prstGeom prst="roundRect">
              <a:avLst>
                <a:gd name="adj" fmla="val 2897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 Ý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C9434F0-F4DF-412A-A0A6-EAED4591F7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1086856" y="4102884"/>
            <a:ext cx="3622425" cy="219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BFD4DF-1BAB-4BBF-AB24-9CB139A3EE56}"/>
              </a:ext>
            </a:extLst>
          </p:cNvPr>
          <p:cNvGrpSpPr/>
          <p:nvPr/>
        </p:nvGrpSpPr>
        <p:grpSpPr>
          <a:xfrm>
            <a:off x="1253886" y="1338678"/>
            <a:ext cx="3004722" cy="3004722"/>
            <a:chOff x="1253886" y="1338678"/>
            <a:chExt cx="3004722" cy="3004722"/>
          </a:xfrm>
        </p:grpSpPr>
        <p:sp>
          <p:nvSpPr>
            <p:cNvPr id="17" name="Rectangle: Diagonal Corners Rounded 3">
              <a:extLst>
                <a:ext uri="{FF2B5EF4-FFF2-40B4-BE49-F238E27FC236}">
                  <a16:creationId xmlns:a16="http://schemas.microsoft.com/office/drawing/2014/main" id="{09D81224-0F03-42A8-AE9B-94C064801C6C}"/>
                </a:ext>
              </a:extLst>
            </p:cNvPr>
            <p:cNvSpPr/>
            <p:nvPr/>
          </p:nvSpPr>
          <p:spPr>
            <a:xfrm flipH="1">
              <a:off x="1253886" y="1338678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Diagonal Corners Rounded 4">
              <a:extLst>
                <a:ext uri="{FF2B5EF4-FFF2-40B4-BE49-F238E27FC236}">
                  <a16:creationId xmlns:a16="http://schemas.microsoft.com/office/drawing/2014/main" id="{0085E3CB-8EA3-4EFA-8E60-BEC2A850B2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24584" y="1409376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91" r="-35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375B5-BA42-49A3-BC6A-1FDCCEC67F21}"/>
              </a:ext>
            </a:extLst>
          </p:cNvPr>
          <p:cNvGrpSpPr/>
          <p:nvPr/>
        </p:nvGrpSpPr>
        <p:grpSpPr>
          <a:xfrm>
            <a:off x="4593640" y="1338678"/>
            <a:ext cx="3004722" cy="3004722"/>
            <a:chOff x="4593640" y="1338678"/>
            <a:chExt cx="3004722" cy="3004722"/>
          </a:xfrm>
        </p:grpSpPr>
        <p:sp>
          <p:nvSpPr>
            <p:cNvPr id="23" name="Rectangle: Diagonal Corners Rounded 3">
              <a:extLst>
                <a:ext uri="{FF2B5EF4-FFF2-40B4-BE49-F238E27FC236}">
                  <a16:creationId xmlns:a16="http://schemas.microsoft.com/office/drawing/2014/main" id="{0F1D29AE-3565-454B-B74D-79A467BFCE8D}"/>
                </a:ext>
              </a:extLst>
            </p:cNvPr>
            <p:cNvSpPr/>
            <p:nvPr/>
          </p:nvSpPr>
          <p:spPr>
            <a:xfrm flipH="1">
              <a:off x="4593640" y="1338678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Rounded 4">
              <a:extLst>
                <a:ext uri="{FF2B5EF4-FFF2-40B4-BE49-F238E27FC236}">
                  <a16:creationId xmlns:a16="http://schemas.microsoft.com/office/drawing/2014/main" id="{7337C8C1-A637-4FBE-8A0A-DF2AEFE8A8D6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flipH="1">
              <a:off x="4664338" y="1409376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55" t="-7114" r="-85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B5F4E9-82F5-4738-93BF-BBA8B4E16E44}"/>
              </a:ext>
            </a:extLst>
          </p:cNvPr>
          <p:cNvGrpSpPr/>
          <p:nvPr/>
        </p:nvGrpSpPr>
        <p:grpSpPr>
          <a:xfrm>
            <a:off x="7933393" y="1338678"/>
            <a:ext cx="3004722" cy="3004722"/>
            <a:chOff x="4651873" y="834527"/>
            <a:chExt cx="5711327" cy="5711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: Diagonal Corners Rounded 3">
              <a:extLst>
                <a:ext uri="{FF2B5EF4-FFF2-40B4-BE49-F238E27FC236}">
                  <a16:creationId xmlns:a16="http://schemas.microsoft.com/office/drawing/2014/main" id="{B9E63DAA-B981-4051-AD50-CD81E0F485C7}"/>
                </a:ext>
              </a:extLst>
            </p:cNvPr>
            <p:cNvSpPr/>
            <p:nvPr/>
          </p:nvSpPr>
          <p:spPr>
            <a:xfrm flipH="1">
              <a:off x="4651873" y="834527"/>
              <a:ext cx="5711327" cy="5711327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Diagonal Corners Rounded 4">
              <a:extLst>
                <a:ext uri="{FF2B5EF4-FFF2-40B4-BE49-F238E27FC236}">
                  <a16:creationId xmlns:a16="http://schemas.microsoft.com/office/drawing/2014/main" id="{EFD5859B-CB5C-4958-92FA-20A2AB78ADA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786254" y="968908"/>
              <a:ext cx="5442563" cy="5442563"/>
            </a:xfrm>
            <a:prstGeom prst="roundRect">
              <a:avLst>
                <a:gd name="adj" fmla="val 11438"/>
              </a:avLst>
            </a:prstGeom>
            <a:blipFill dpi="0" rotWithShape="0">
              <a:blip r:embed="rId8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5" r="-39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29F78B-56DF-46D4-B920-E1EA34E5D89D}"/>
              </a:ext>
            </a:extLst>
          </p:cNvPr>
          <p:cNvSpPr/>
          <p:nvPr/>
        </p:nvSpPr>
        <p:spPr>
          <a:xfrm>
            <a:off x="2667000" y="163219"/>
            <a:ext cx="6858000" cy="968961"/>
          </a:xfrm>
          <a:prstGeom prst="roundRect">
            <a:avLst>
              <a:gd name="adj" fmla="val 422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 THÊM NHỮNG LỜI NÓI, VIỆC LÀM</a:t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 HIỆN SỰ QUAN TÂM, GIÚP ĐỠ BẠN</a:t>
            </a:r>
          </a:p>
        </p:txBody>
      </p:sp>
    </p:spTree>
    <p:extLst>
      <p:ext uri="{BB962C8B-B14F-4D97-AF65-F5344CB8AC3E}">
        <p14:creationId xmlns:p14="http://schemas.microsoft.com/office/powerpoint/2010/main" val="905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442F81-3E5B-40C0-AE08-94D8F33BF631}"/>
              </a:ext>
            </a:extLst>
          </p:cNvPr>
          <p:cNvGrpSpPr/>
          <p:nvPr/>
        </p:nvGrpSpPr>
        <p:grpSpPr>
          <a:xfrm>
            <a:off x="1253886" y="3048000"/>
            <a:ext cx="9684229" cy="3004722"/>
            <a:chOff x="1253886" y="3048000"/>
            <a:chExt cx="9684229" cy="3004722"/>
          </a:xfrm>
        </p:grpSpPr>
        <p:sp>
          <p:nvSpPr>
            <p:cNvPr id="17" name="Rectangle: Diagonal Corners Rounded 3">
              <a:extLst>
                <a:ext uri="{FF2B5EF4-FFF2-40B4-BE49-F238E27FC236}">
                  <a16:creationId xmlns:a16="http://schemas.microsoft.com/office/drawing/2014/main" id="{09D81224-0F03-42A8-AE9B-94C064801C6C}"/>
                </a:ext>
              </a:extLst>
            </p:cNvPr>
            <p:cNvSpPr/>
            <p:nvPr/>
          </p:nvSpPr>
          <p:spPr>
            <a:xfrm flipH="1">
              <a:off x="1253886" y="3048000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Diagonal Corners Rounded 4">
              <a:extLst>
                <a:ext uri="{FF2B5EF4-FFF2-40B4-BE49-F238E27FC236}">
                  <a16:creationId xmlns:a16="http://schemas.microsoft.com/office/drawing/2014/main" id="{0085E3CB-8EA3-4EFA-8E60-BEC2A850B2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24584" y="3118698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91" r="-35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Diagonal Corners Rounded 3">
              <a:extLst>
                <a:ext uri="{FF2B5EF4-FFF2-40B4-BE49-F238E27FC236}">
                  <a16:creationId xmlns:a16="http://schemas.microsoft.com/office/drawing/2014/main" id="{0F1D29AE-3565-454B-B74D-79A467BFCE8D}"/>
                </a:ext>
              </a:extLst>
            </p:cNvPr>
            <p:cNvSpPr/>
            <p:nvPr/>
          </p:nvSpPr>
          <p:spPr>
            <a:xfrm flipH="1">
              <a:off x="4593640" y="3048000"/>
              <a:ext cx="3004722" cy="3004722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Rounded 4">
              <a:extLst>
                <a:ext uri="{FF2B5EF4-FFF2-40B4-BE49-F238E27FC236}">
                  <a16:creationId xmlns:a16="http://schemas.microsoft.com/office/drawing/2014/main" id="{7337C8C1-A637-4FBE-8A0A-DF2AEFE8A8D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4664338" y="3118698"/>
              <a:ext cx="2863326" cy="286332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55" t="-7114" r="-85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B5F4E9-82F5-4738-93BF-BBA8B4E16E44}"/>
                </a:ext>
              </a:extLst>
            </p:cNvPr>
            <p:cNvGrpSpPr/>
            <p:nvPr/>
          </p:nvGrpSpPr>
          <p:grpSpPr>
            <a:xfrm>
              <a:off x="7933393" y="3048000"/>
              <a:ext cx="3004722" cy="3004722"/>
              <a:chOff x="4651873" y="834527"/>
              <a:chExt cx="5711327" cy="571132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: Diagonal Corners Rounded 3">
                <a:extLst>
                  <a:ext uri="{FF2B5EF4-FFF2-40B4-BE49-F238E27FC236}">
                    <a16:creationId xmlns:a16="http://schemas.microsoft.com/office/drawing/2014/main" id="{B9E63DAA-B981-4051-AD50-CD81E0F485C7}"/>
                  </a:ext>
                </a:extLst>
              </p:cNvPr>
              <p:cNvSpPr/>
              <p:nvPr/>
            </p:nvSpPr>
            <p:spPr>
              <a:xfrm flipH="1">
                <a:off x="4651873" y="834527"/>
                <a:ext cx="5711327" cy="5711327"/>
              </a:xfrm>
              <a:prstGeom prst="roundRect">
                <a:avLst>
                  <a:gd name="adj" fmla="val 11684"/>
                </a:avLst>
              </a:prstGeom>
              <a:solidFill>
                <a:srgbClr val="9B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EFD5859B-CB5C-4958-92FA-20A2AB78ADA2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 flipH="1">
                <a:off x="4786254" y="968908"/>
                <a:ext cx="5442563" cy="5442563"/>
              </a:xfrm>
              <a:prstGeom prst="roundRect">
                <a:avLst>
                  <a:gd name="adj" fmla="val 11438"/>
                </a:avLst>
              </a:prstGeom>
              <a:blipFill dpi="0" rotWithShape="0">
                <a:blip r:embed="rId7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905" r="-3905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29F78B-56DF-46D4-B920-E1EA34E5D89D}"/>
              </a:ext>
            </a:extLst>
          </p:cNvPr>
          <p:cNvSpPr/>
          <p:nvPr/>
        </p:nvSpPr>
        <p:spPr>
          <a:xfrm>
            <a:off x="3657600" y="1534865"/>
            <a:ext cx="6858000" cy="968961"/>
          </a:xfrm>
          <a:prstGeom prst="roundRect">
            <a:avLst>
              <a:gd name="adj" fmla="val 42223"/>
            </a:avLst>
          </a:prstGeom>
          <a:solidFill>
            <a:srgbClr val="9B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 LỜI NÓI, VIỆC LÀM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 HIỆN SỰ QUAN TÂM, GIÚP ĐỠ BẠN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65A9C-7DF3-48DE-9980-A9CBE2CB7E7D}"/>
              </a:ext>
            </a:extLst>
          </p:cNvPr>
          <p:cNvSpPr txBox="1"/>
          <p:nvPr/>
        </p:nvSpPr>
        <p:spPr>
          <a:xfrm>
            <a:off x="2646458" y="387754"/>
            <a:ext cx="786914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chemeClr val="accent4"/>
                </a:solidFill>
                <a:latin typeface="iCiel Cadena" panose="02000503000000020004" pitchFamily="50" charset="0"/>
              </a:rPr>
              <a:t>CHIA SẺ TRƯỚC LỚP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DD86A-E9DF-4176-BCDC-2EFA92379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174" y="745992"/>
            <a:ext cx="2235609" cy="18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378113" y="1450977"/>
            <a:ext cx="543578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LUYỆN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52B87-065E-4D81-B7AC-F9045D5F7622}"/>
              </a:ext>
            </a:extLst>
          </p:cNvPr>
          <p:cNvGrpSpPr/>
          <p:nvPr/>
        </p:nvGrpSpPr>
        <p:grpSpPr>
          <a:xfrm>
            <a:off x="1352284" y="609600"/>
            <a:ext cx="6345454" cy="4450435"/>
            <a:chOff x="1350746" y="436882"/>
            <a:chExt cx="6924396" cy="4856481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0746" y="436882"/>
              <a:ext cx="6924396" cy="4856481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13671" y="551150"/>
              <a:ext cx="6598547" cy="4627945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597" r="-2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A3C7B42F-D439-4A91-9A7D-F34B1FCE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7583" y="3251508"/>
            <a:ext cx="2132830" cy="340762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2143041" y="358005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848600" y="685800"/>
            <a:ext cx="3886200" cy="2191492"/>
          </a:xfrm>
          <a:prstGeom prst="wedgeRoundRectCallout">
            <a:avLst>
              <a:gd name="adj1" fmla="val -17732"/>
              <a:gd name="adj2" fmla="val 67500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670694" y="5120252"/>
            <a:ext cx="7638059" cy="1395627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97CED-701B-487C-BBF7-2B14CFCB1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227" y="3124200"/>
            <a:ext cx="334699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52B87-065E-4D81-B7AC-F9045D5F7622}"/>
              </a:ext>
            </a:extLst>
          </p:cNvPr>
          <p:cNvGrpSpPr/>
          <p:nvPr/>
        </p:nvGrpSpPr>
        <p:grpSpPr>
          <a:xfrm>
            <a:off x="392759" y="599502"/>
            <a:ext cx="6108151" cy="4284001"/>
            <a:chOff x="1350746" y="436882"/>
            <a:chExt cx="6924396" cy="4856481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0746" y="436882"/>
              <a:ext cx="6924396" cy="4856481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13671" y="551150"/>
              <a:ext cx="6598547" cy="4627945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597" r="-2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1183516" y="347907"/>
            <a:ext cx="1467006" cy="513452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6914217" y="299146"/>
            <a:ext cx="4363383" cy="691454"/>
          </a:xfrm>
          <a:prstGeom prst="roundRect">
            <a:avLst>
              <a:gd name="adj" fmla="val 40257"/>
            </a:avLst>
          </a:prstGeom>
          <a:solidFill>
            <a:schemeClr val="accent4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5B1569-60D9-4080-94C7-585A54D59952}"/>
              </a:ext>
            </a:extLst>
          </p:cNvPr>
          <p:cNvSpPr/>
          <p:nvPr/>
        </p:nvSpPr>
        <p:spPr>
          <a:xfrm>
            <a:off x="6893669" y="1182310"/>
            <a:ext cx="4720930" cy="990600"/>
          </a:xfrm>
          <a:prstGeom prst="roundRect">
            <a:avLst>
              <a:gd name="adj" fmla="val 4025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44BD6C-2F20-4593-B789-3FFAB6D45A9D}"/>
              </a:ext>
            </a:extLst>
          </p:cNvPr>
          <p:cNvSpPr/>
          <p:nvPr/>
        </p:nvSpPr>
        <p:spPr>
          <a:xfrm>
            <a:off x="6893669" y="2340551"/>
            <a:ext cx="4720930" cy="990600"/>
          </a:xfrm>
          <a:prstGeom prst="roundRect">
            <a:avLst>
              <a:gd name="adj" fmla="val 4025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3BC262-5CC4-4B75-A5D1-B93D4A57E31A}"/>
              </a:ext>
            </a:extLst>
          </p:cNvPr>
          <p:cNvSpPr/>
          <p:nvPr/>
        </p:nvSpPr>
        <p:spPr>
          <a:xfrm>
            <a:off x="6914218" y="3493438"/>
            <a:ext cx="4700381" cy="990600"/>
          </a:xfrm>
          <a:prstGeom prst="roundRect">
            <a:avLst>
              <a:gd name="adj" fmla="val 4025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banh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</a:p>
        </p:txBody>
      </p:sp>
      <p:pic>
        <p:nvPicPr>
          <p:cNvPr id="22" name="图片 2" descr="2">
            <a:extLst>
              <a:ext uri="{FF2B5EF4-FFF2-40B4-BE49-F238E27FC236}">
                <a16:creationId xmlns:a16="http://schemas.microsoft.com/office/drawing/2014/main" id="{0A4D9314-1038-46CC-9300-6B6558C6B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424" y="4419600"/>
            <a:ext cx="3232816" cy="274038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8FB760-02F9-4146-B3A9-CEF2EBE8186D}"/>
              </a:ext>
            </a:extLst>
          </p:cNvPr>
          <p:cNvSpPr/>
          <p:nvPr/>
        </p:nvSpPr>
        <p:spPr>
          <a:xfrm>
            <a:off x="110101" y="4973205"/>
            <a:ext cx="7638059" cy="1395627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4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F12A5A-A38E-49E7-BDEF-B0E4CF38F004}"/>
              </a:ext>
            </a:extLst>
          </p:cNvPr>
          <p:cNvGrpSpPr/>
          <p:nvPr/>
        </p:nvGrpSpPr>
        <p:grpSpPr>
          <a:xfrm>
            <a:off x="762339" y="638779"/>
            <a:ext cx="6345454" cy="4450435"/>
            <a:chOff x="1352284" y="609600"/>
            <a:chExt cx="6345454" cy="4450435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2284" y="609600"/>
              <a:ext cx="6345454" cy="4450435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01587" y="714314"/>
              <a:ext cx="6046849" cy="4241007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304" r="-163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1553096" y="333979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414310" y="982667"/>
            <a:ext cx="4471172" cy="1429492"/>
          </a:xfrm>
          <a:prstGeom prst="wedgeRoundRectCallout">
            <a:avLst>
              <a:gd name="adj1" fmla="val -12217"/>
              <a:gd name="adj2" fmla="val 68219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lời nói và việc làm của Cốm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618987" y="5193928"/>
            <a:ext cx="6632158" cy="1213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5C24F-987E-4401-B151-B7803BCD9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719271" y="2863997"/>
            <a:ext cx="2037080" cy="30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268302" y="1496664"/>
            <a:ext cx="565539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Rectangle: Diagonal Corners Rounded 3">
            <a:extLst>
              <a:ext uri="{FF2B5EF4-FFF2-40B4-BE49-F238E27FC236}">
                <a16:creationId xmlns:a16="http://schemas.microsoft.com/office/drawing/2014/main" id="{7D43514E-BFA3-4D73-BB42-49DCAA8CB661}"/>
              </a:ext>
            </a:extLst>
          </p:cNvPr>
          <p:cNvSpPr/>
          <p:nvPr/>
        </p:nvSpPr>
        <p:spPr>
          <a:xfrm flipH="1">
            <a:off x="530979" y="644323"/>
            <a:ext cx="6345454" cy="4450435"/>
          </a:xfrm>
          <a:prstGeom prst="roundRect">
            <a:avLst>
              <a:gd name="adj" fmla="val 11684"/>
            </a:avLst>
          </a:prstGeom>
          <a:solidFill>
            <a:srgbClr val="9B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4">
            <a:extLst>
              <a:ext uri="{FF2B5EF4-FFF2-40B4-BE49-F238E27FC236}">
                <a16:creationId xmlns:a16="http://schemas.microsoft.com/office/drawing/2014/main" id="{F7ECC202-07A4-4BDB-A7FA-8591B459308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flipH="1">
            <a:off x="680282" y="749037"/>
            <a:ext cx="6046849" cy="4241007"/>
          </a:xfrm>
          <a:prstGeom prst="roundRect">
            <a:avLst>
              <a:gd name="adj" fmla="val 11438"/>
            </a:avLst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04" r="-163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1321736" y="339523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239001" y="749037"/>
            <a:ext cx="4366490" cy="1662860"/>
          </a:xfrm>
          <a:prstGeom prst="wedgeRoundRectCallout">
            <a:avLst>
              <a:gd name="adj1" fmla="val -14438"/>
              <a:gd name="adj2" fmla="val 73969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 quan tâm đến Na nên mới nhớ ngày sinh nhật của bạn mình.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499300" y="5176355"/>
            <a:ext cx="6400800" cy="1482597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5C24F-987E-4401-B151-B7803BCD9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426620" y="2869541"/>
            <a:ext cx="2622380" cy="38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3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F3B724-4303-4EEA-833F-D7681C9706CF}"/>
              </a:ext>
            </a:extLst>
          </p:cNvPr>
          <p:cNvGrpSpPr/>
          <p:nvPr/>
        </p:nvGrpSpPr>
        <p:grpSpPr>
          <a:xfrm>
            <a:off x="532406" y="609599"/>
            <a:ext cx="6345454" cy="4450435"/>
            <a:chOff x="1352284" y="609600"/>
            <a:chExt cx="6345454" cy="4450435"/>
          </a:xfrm>
        </p:grpSpPr>
        <p:sp>
          <p:nvSpPr>
            <p:cNvPr id="16" name="Rectangle: Diagonal Corners Rounded 3">
              <a:extLst>
                <a:ext uri="{FF2B5EF4-FFF2-40B4-BE49-F238E27FC236}">
                  <a16:creationId xmlns:a16="http://schemas.microsoft.com/office/drawing/2014/main" id="{7D43514E-BFA3-4D73-BB42-49DCAA8CB661}"/>
                </a:ext>
              </a:extLst>
            </p:cNvPr>
            <p:cNvSpPr/>
            <p:nvPr/>
          </p:nvSpPr>
          <p:spPr>
            <a:xfrm flipH="1">
              <a:off x="1352284" y="609600"/>
              <a:ext cx="6345454" cy="4450435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F7ECC202-07A4-4BDB-A7FA-8591B459308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501587" y="714314"/>
              <a:ext cx="6046849" cy="4241007"/>
            </a:xfrm>
            <a:prstGeom prst="roundRect">
              <a:avLst>
                <a:gd name="adj" fmla="val 11438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304" r="-1630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4FD98F-CBDB-4F91-8CFE-CB346BF6440B}"/>
              </a:ext>
            </a:extLst>
          </p:cNvPr>
          <p:cNvSpPr/>
          <p:nvPr/>
        </p:nvSpPr>
        <p:spPr>
          <a:xfrm>
            <a:off x="381000" y="228600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DCF43FC-9F6B-4DBB-9FBE-A5EB69F44DB0}"/>
              </a:ext>
            </a:extLst>
          </p:cNvPr>
          <p:cNvSpPr/>
          <p:nvPr/>
        </p:nvSpPr>
        <p:spPr>
          <a:xfrm>
            <a:off x="7140704" y="495300"/>
            <a:ext cx="4518890" cy="2183297"/>
          </a:xfrm>
          <a:prstGeom prst="wedgeRoundRectCallout">
            <a:avLst>
              <a:gd name="adj1" fmla="val -17732"/>
              <a:gd name="adj2" fmla="val 67500"/>
              <a:gd name="adj3" fmla="val 16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708758" y="5029200"/>
            <a:ext cx="6019800" cy="159449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giúp đỡ bạn có phải chỉ là quan tâm, giúp đỡ khi bạn gặp khó khăn không?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7DF4E1B-9193-4872-8D31-E6473BDD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7756" y="3068519"/>
            <a:ext cx="2132830" cy="34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B663AF3-B53D-421D-8871-E57E89FCACEE}"/>
              </a:ext>
            </a:extLst>
          </p:cNvPr>
          <p:cNvSpPr/>
          <p:nvPr/>
        </p:nvSpPr>
        <p:spPr>
          <a:xfrm>
            <a:off x="1181098" y="838200"/>
            <a:ext cx="9829800" cy="1828800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tham gia tổ chức sinh nhật</a:t>
            </a:r>
            <a:b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tặng quà sinh nhật cho bạn nào trong lớp chưa?</a:t>
            </a:r>
          </a:p>
          <a:p>
            <a:pPr algn="ctr"/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có, em thấy cảm xúc của bạn khi đó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AB8F3-321B-4955-B7D9-55ED55649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99" y="2411318"/>
            <a:ext cx="7143199" cy="4446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1AA831-58F1-4644-92A9-2472C18DDAAB}"/>
              </a:ext>
            </a:extLst>
          </p:cNvPr>
          <p:cNvSpPr/>
          <p:nvPr/>
        </p:nvSpPr>
        <p:spPr>
          <a:xfrm>
            <a:off x="2143041" y="304800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619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1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D24C-175C-4FB0-B163-7ADB40CE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0" y="821534"/>
            <a:ext cx="5223519" cy="4734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BA45EC-CED6-4ED5-A90A-382B6ED45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42227"/>
            <a:ext cx="5232920" cy="4634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3FBCCB-5CD8-42F8-9508-6B8656832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8000" y="3116178"/>
            <a:ext cx="2533200" cy="326145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4713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254023" y="5559975"/>
            <a:ext cx="5426679" cy="95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865969-A84D-4B34-A46E-9D5CACDB0C73}"/>
              </a:ext>
            </a:extLst>
          </p:cNvPr>
          <p:cNvSpPr/>
          <p:nvPr/>
        </p:nvSpPr>
        <p:spPr>
          <a:xfrm>
            <a:off x="7152000" y="5468750"/>
            <a:ext cx="4822461" cy="6203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45F52A-EC06-4DFE-B02E-6EC80CD55E2F}"/>
              </a:ext>
            </a:extLst>
          </p:cNvPr>
          <p:cNvSpPr/>
          <p:nvPr/>
        </p:nvSpPr>
        <p:spPr>
          <a:xfrm>
            <a:off x="1857600" y="3259320"/>
            <a:ext cx="3200400" cy="1295400"/>
          </a:xfrm>
          <a:prstGeom prst="wedgeRoundRectCallout">
            <a:avLst>
              <a:gd name="adj1" fmla="val 47421"/>
              <a:gd name="adj2" fmla="val 66422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 Cốm, em sẽ xử lí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4176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5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15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15" grpId="0" animBg="1"/>
          <p:bldP spid="19" grpId="0" animBg="1"/>
          <p:bldP spid="2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D24C-175C-4FB0-B163-7ADB40CE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6" y="1102083"/>
            <a:ext cx="5833119" cy="5287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4713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5871827" y="1293202"/>
            <a:ext cx="6138037" cy="1236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67B06-E18B-47D9-A688-C9AFB2A1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27573" y="3745631"/>
            <a:ext cx="2506464" cy="3122183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45F52A-EC06-4DFE-B02E-6EC80CD55E2F}"/>
              </a:ext>
            </a:extLst>
          </p:cNvPr>
          <p:cNvSpPr/>
          <p:nvPr/>
        </p:nvSpPr>
        <p:spPr>
          <a:xfrm>
            <a:off x="5963543" y="2789933"/>
            <a:ext cx="4186546" cy="1539194"/>
          </a:xfrm>
          <a:prstGeom prst="wedgeRoundRectCallout">
            <a:avLst>
              <a:gd name="adj1" fmla="val 36352"/>
              <a:gd name="adj2" fmla="val 7946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18010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D24C-175C-4FB0-B163-7ADB40CE3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" y="913262"/>
            <a:ext cx="5833119" cy="5287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4713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5970734" y="1106992"/>
            <a:ext cx="5833119" cy="12365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B8488A-7A0A-4CFE-A021-8D93847ED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6231" y="3545680"/>
            <a:ext cx="2533200" cy="326145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45F52A-EC06-4DFE-B02E-6EC80CD55E2F}"/>
              </a:ext>
            </a:extLst>
          </p:cNvPr>
          <p:cNvSpPr/>
          <p:nvPr/>
        </p:nvSpPr>
        <p:spPr>
          <a:xfrm>
            <a:off x="5250050" y="2539186"/>
            <a:ext cx="4729480" cy="1779623"/>
          </a:xfrm>
          <a:prstGeom prst="wedgeRoundRectCallout">
            <a:avLst>
              <a:gd name="adj1" fmla="val 36352"/>
              <a:gd name="adj2" fmla="val 7946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0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4713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009C33-36B2-414C-B45A-749F68C2686A}"/>
              </a:ext>
            </a:extLst>
          </p:cNvPr>
          <p:cNvSpPr/>
          <p:nvPr/>
        </p:nvSpPr>
        <p:spPr>
          <a:xfrm>
            <a:off x="5943600" y="997893"/>
            <a:ext cx="5867400" cy="17558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được cô giáo xếp ngồi cùng bàn, em sẽ làm gì để bạn cảm thấy bạn được quan tâm ngay từ giây phút đầu vào lớp mới?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B8488A-7A0A-4CFE-A021-8D93847ED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00" y="3611241"/>
            <a:ext cx="2533200" cy="32614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7325C-E3B3-4872-9BC8-77B84C3686A3}"/>
              </a:ext>
            </a:extLst>
          </p:cNvPr>
          <p:cNvSpPr/>
          <p:nvPr/>
        </p:nvSpPr>
        <p:spPr>
          <a:xfrm>
            <a:off x="5374166" y="2948239"/>
            <a:ext cx="4876800" cy="663117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21502F-2063-4799-99E8-524FF337690F}"/>
              </a:ext>
            </a:extLst>
          </p:cNvPr>
          <p:cNvSpPr/>
          <p:nvPr/>
        </p:nvSpPr>
        <p:spPr>
          <a:xfrm>
            <a:off x="5374166" y="3871439"/>
            <a:ext cx="4096200" cy="999020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6506FF-57C2-4234-90BC-E8BCB1945C5F}"/>
              </a:ext>
            </a:extLst>
          </p:cNvPr>
          <p:cNvSpPr/>
          <p:nvPr/>
        </p:nvSpPr>
        <p:spPr>
          <a:xfrm>
            <a:off x="5374166" y="5130542"/>
            <a:ext cx="4096200" cy="999020"/>
          </a:xfrm>
          <a:prstGeom prst="roundRect">
            <a:avLst>
              <a:gd name="adj" fmla="val 34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07276-3A8A-4A3D-B42F-B0F4A8FB6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439">
            <a:off x="218600" y="1014314"/>
            <a:ext cx="5453316" cy="48293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0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4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4" grpId="0" animBg="1"/>
          <p:bldP spid="11" grpId="0" animBg="1"/>
          <p:bldP spid="12" grpId="0" animBg="1"/>
          <p:bldP spid="1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9445C-3B97-4426-BB86-F7527326E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9CD07F-033F-4C3D-BC5E-CE561C95C802}"/>
              </a:ext>
            </a:extLst>
          </p:cNvPr>
          <p:cNvSpPr/>
          <p:nvPr/>
        </p:nvSpPr>
        <p:spPr>
          <a:xfrm>
            <a:off x="2133600" y="308454"/>
            <a:ext cx="1524000" cy="533400"/>
          </a:xfrm>
          <a:prstGeom prst="roundRect">
            <a:avLst>
              <a:gd name="adj" fmla="val 3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BÀI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2C677-5806-4B82-8974-B6463CF1C3BD}"/>
              </a:ext>
            </a:extLst>
          </p:cNvPr>
          <p:cNvSpPr txBox="1"/>
          <p:nvPr/>
        </p:nvSpPr>
        <p:spPr>
          <a:xfrm>
            <a:off x="3779643" y="284202"/>
            <a:ext cx="621484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0E9ED0-0A04-404A-89D5-2AAD455D2A5E}"/>
              </a:ext>
            </a:extLst>
          </p:cNvPr>
          <p:cNvGrpSpPr/>
          <p:nvPr/>
        </p:nvGrpSpPr>
        <p:grpSpPr>
          <a:xfrm>
            <a:off x="2068874" y="900235"/>
            <a:ext cx="8054252" cy="4365139"/>
            <a:chOff x="2068874" y="900235"/>
            <a:chExt cx="8054252" cy="43651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EC93D62-E0DE-4672-8EE8-DC3FCCBC12CC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2068874" y="1103776"/>
              <a:ext cx="8054252" cy="4161598"/>
            </a:xfrm>
            <a:prstGeom prst="roundRect">
              <a:avLst/>
            </a:prstGeom>
            <a:solidFill>
              <a:srgbClr val="98F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7FDE126-CB8B-4083-B00A-06105CADC83C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228850" y="1190089"/>
              <a:ext cx="7734300" cy="3996280"/>
            </a:xfrm>
            <a:prstGeom prst="roundRect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42" t="-7821" r="-3342" b="-236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404FFD-DA00-4427-ACB4-8483E2059B23}"/>
                </a:ext>
              </a:extLst>
            </p:cNvPr>
            <p:cNvSpPr/>
            <p:nvPr/>
          </p:nvSpPr>
          <p:spPr>
            <a:xfrm>
              <a:off x="9144000" y="148477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0354A04-BED3-4D09-84FC-CDBABD066240}"/>
                </a:ext>
              </a:extLst>
            </p:cNvPr>
            <p:cNvSpPr/>
            <p:nvPr/>
          </p:nvSpPr>
          <p:spPr>
            <a:xfrm>
              <a:off x="9220200" y="1332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36FC66C-A3D8-4568-BA7D-3B895E9A44EC}"/>
                </a:ext>
              </a:extLst>
            </p:cNvPr>
            <p:cNvSpPr/>
            <p:nvPr/>
          </p:nvSpPr>
          <p:spPr>
            <a:xfrm>
              <a:off x="9254325" y="900235"/>
              <a:ext cx="466725" cy="4667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accent6"/>
                  </a:solidFill>
                </a:rPr>
                <a:t>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709420-97EC-4ECA-BC4B-3AD0D5DC6D16}"/>
              </a:ext>
            </a:extLst>
          </p:cNvPr>
          <p:cNvSpPr/>
          <p:nvPr/>
        </p:nvSpPr>
        <p:spPr>
          <a:xfrm>
            <a:off x="2507618" y="5354750"/>
            <a:ext cx="5609032" cy="1095844"/>
          </a:xfrm>
          <a:prstGeom prst="roundRect">
            <a:avLst>
              <a:gd name="adj" fmla="val 23555"/>
            </a:avLst>
          </a:prstGeom>
          <a:solidFill>
            <a:srgbClr val="9BF3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bị hai bạn lớp trên trêu chọc, bắt nạt.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7BC5670-8D14-448E-8BDF-14D524D42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6788" y="3672749"/>
            <a:ext cx="2533200" cy="326145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409DD0-BF73-4D13-AC7A-6420C1F96F1E}"/>
              </a:ext>
            </a:extLst>
          </p:cNvPr>
          <p:cNvSpPr/>
          <p:nvPr/>
        </p:nvSpPr>
        <p:spPr>
          <a:xfrm>
            <a:off x="2632719" y="3810000"/>
            <a:ext cx="5410200" cy="1232802"/>
          </a:xfrm>
          <a:prstGeom prst="wedgeRoundRectCallout">
            <a:avLst>
              <a:gd name="adj1" fmla="val 54284"/>
              <a:gd name="adj2" fmla="val 37939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0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6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21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/>
          <p:bldP spid="21" grpId="0" animBg="1"/>
          <p:bldP spid="8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02F2E-79AC-4354-91C6-250647F17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0ADD2-7B8F-4CCC-8005-8272B39AD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8" y="1066800"/>
            <a:ext cx="3702844" cy="2214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7E637A-F7F7-40EF-AE7F-A5F3800D1EB3}"/>
              </a:ext>
            </a:extLst>
          </p:cNvPr>
          <p:cNvGrpSpPr/>
          <p:nvPr/>
        </p:nvGrpSpPr>
        <p:grpSpPr>
          <a:xfrm>
            <a:off x="7086600" y="3281586"/>
            <a:ext cx="3223146" cy="2989344"/>
            <a:chOff x="4484427" y="3429000"/>
            <a:chExt cx="3223146" cy="24793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F0488A-F80C-441A-A29C-DB37EF2F5645}"/>
                </a:ext>
              </a:extLst>
            </p:cNvPr>
            <p:cNvGrpSpPr/>
            <p:nvPr/>
          </p:nvGrpSpPr>
          <p:grpSpPr>
            <a:xfrm>
              <a:off x="4484427" y="4243008"/>
              <a:ext cx="3223146" cy="1665385"/>
              <a:chOff x="2068874" y="1103776"/>
              <a:chExt cx="8054252" cy="416159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DDFE092-EAE0-4C36-8F5F-D64880AA8E1C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2068874" y="1103776"/>
                <a:ext cx="8054252" cy="41615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12CD369-4DB7-47A3-A935-ADAB6ABB5DB0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228850" y="1190089"/>
                <a:ext cx="7734300" cy="3996280"/>
              </a:xfrm>
              <a:prstGeom prst="roundRect">
                <a:avLst/>
              </a:prstGeom>
              <a:blipFill dpi="0" rotWithShape="0"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442" t="-7821" r="-3342" b="-236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7D6DCB-4409-47E4-86FA-BDCDFB1F8910}"/>
                </a:ext>
              </a:extLst>
            </p:cNvPr>
            <p:cNvSpPr/>
            <p:nvPr/>
          </p:nvSpPr>
          <p:spPr>
            <a:xfrm>
              <a:off x="4674904" y="3429000"/>
              <a:ext cx="2842191" cy="782392"/>
            </a:xfrm>
            <a:prstGeom prst="roundRect">
              <a:avLst>
                <a:gd name="adj" fmla="val 23555"/>
              </a:avLst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4EC078C-923D-4BD0-BFF4-91605C972D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71600" y="3429000"/>
            <a:ext cx="5362575" cy="3204466"/>
          </a:xfrm>
          <a:prstGeom prst="rect">
            <a:avLst/>
          </a:prstGeom>
        </p:spPr>
      </p:pic>
      <p:pic>
        <p:nvPicPr>
          <p:cNvPr id="5" name="NhacNenTTSN">
            <a:hlinkClick r:id="" action="ppaction://media"/>
            <a:extLst>
              <a:ext uri="{FF2B5EF4-FFF2-40B4-BE49-F238E27FC236}">
                <a16:creationId xmlns:a16="http://schemas.microsoft.com/office/drawing/2014/main" id="{5348FBD5-D91F-4891-9E91-7BCEAA488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71600" y="291333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0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2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fill="hold" nodeType="withEffect" p14:presetBounceEnd="62000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2.59259E-6 L 0.15625 -0.00231 " pathEditMode="relative" rAng="0" ptsTypes="AA" p14:bounceEnd="62000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13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0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2.59259E-6 L 0.15625 -0.00231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13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1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492723" y="1422040"/>
            <a:ext cx="520655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VẬN DỤNG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D165D7-A0B1-499F-AFDA-55966607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ECFEB33-5B30-43A3-B052-FE655B33B117}"/>
              </a:ext>
            </a:extLst>
          </p:cNvPr>
          <p:cNvGrpSpPr/>
          <p:nvPr/>
        </p:nvGrpSpPr>
        <p:grpSpPr>
          <a:xfrm>
            <a:off x="3951427" y="192436"/>
            <a:ext cx="6819900" cy="6473126"/>
            <a:chOff x="3951427" y="192436"/>
            <a:chExt cx="6819900" cy="64731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EB0AC4-DCAD-46B2-84E3-DAA5026216A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51427" y="192436"/>
              <a:ext cx="6819900" cy="6473126"/>
            </a:xfrm>
            <a:prstGeom prst="roundRect">
              <a:avLst>
                <a:gd name="adj" fmla="val 13436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6" r="-963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71C06A2-5450-49CA-A7E7-714FE5B7F901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4107905" y="340958"/>
              <a:ext cx="6506944" cy="6176082"/>
            </a:xfrm>
            <a:prstGeom prst="roundRect">
              <a:avLst>
                <a:gd name="adj" fmla="val 13436"/>
              </a:avLst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F2B37F5C-2102-447D-9F40-EB29872316BA}"/>
              </a:ext>
            </a:extLst>
          </p:cNvPr>
          <p:cNvSpPr/>
          <p:nvPr/>
        </p:nvSpPr>
        <p:spPr>
          <a:xfrm>
            <a:off x="1240840" y="5581088"/>
            <a:ext cx="2579827" cy="533398"/>
          </a:xfrm>
          <a:prstGeom prst="ellipse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A98FBE-86EA-414A-9D69-12983FCCE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08069" y="925098"/>
            <a:ext cx="3445370" cy="5007804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EA0AE80-AE01-4ED2-AAAB-A31083CE4D2A}"/>
              </a:ext>
            </a:extLst>
          </p:cNvPr>
          <p:cNvSpPr/>
          <p:nvPr/>
        </p:nvSpPr>
        <p:spPr>
          <a:xfrm>
            <a:off x="4431688" y="1600200"/>
            <a:ext cx="5029200" cy="1600200"/>
          </a:xfrm>
          <a:prstGeom prst="wedgeRoundRectCallout">
            <a:avLst>
              <a:gd name="adj1" fmla="val -59794"/>
              <a:gd name="adj2" fmla="val 30357"/>
              <a:gd name="adj3" fmla="val 16667"/>
            </a:avLst>
          </a:prstGeom>
          <a:solidFill>
            <a:schemeClr val="bg1"/>
          </a:solidFill>
          <a:ln w="5715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Các bạn hãy quan sát tranh và trả lời các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26921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5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2CB59-57CA-4C1E-9F6C-1235DF2F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8E7E63-7E8D-4F4F-91B4-7C86A1E61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2016" y="1447800"/>
            <a:ext cx="4274388" cy="5503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A05898-C625-44CF-AB43-440894F21401}"/>
              </a:ext>
            </a:extLst>
          </p:cNvPr>
          <p:cNvGrpSpPr/>
          <p:nvPr/>
        </p:nvGrpSpPr>
        <p:grpSpPr>
          <a:xfrm>
            <a:off x="469211" y="811877"/>
            <a:ext cx="7162800" cy="3616123"/>
            <a:chOff x="469211" y="811877"/>
            <a:chExt cx="7162800" cy="361612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096AE2-7F01-460B-9571-0865DEE83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211" y="811877"/>
              <a:ext cx="7162800" cy="36161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96D7F-4942-4D4E-A2C1-F58354F48000}"/>
                </a:ext>
              </a:extLst>
            </p:cNvPr>
            <p:cNvSpPr txBox="1"/>
            <p:nvPr/>
          </p:nvSpPr>
          <p:spPr>
            <a:xfrm>
              <a:off x="1213958" y="1696608"/>
              <a:ext cx="5673306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CHIA SẺ VỚI CÁC BẠN VỀ VIỆC EM ĐÃ LÀM ĐỂ</a:t>
              </a:r>
              <a:b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</a:br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QUAN TÂM, GIÚP ĐỠ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C20ACA-CC0A-4983-825C-80632825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-4823"/>
            <a:ext cx="12192000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9E3DBC-F250-4981-8DFB-8BA1DF6CA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6854"/>
          <a:stretch/>
        </p:blipFill>
        <p:spPr>
          <a:xfrm>
            <a:off x="6477000" y="-4824"/>
            <a:ext cx="554385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FE36D8-7AF5-48C4-9F62-373CEB3E4FA9}"/>
              </a:ext>
            </a:extLst>
          </p:cNvPr>
          <p:cNvSpPr/>
          <p:nvPr/>
        </p:nvSpPr>
        <p:spPr>
          <a:xfrm>
            <a:off x="7086600" y="4307229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327465-9116-4C52-9FA5-3111666C00C9}"/>
              </a:ext>
            </a:extLst>
          </p:cNvPr>
          <p:cNvSpPr/>
          <p:nvPr/>
        </p:nvSpPr>
        <p:spPr>
          <a:xfrm>
            <a:off x="9829800" y="3233676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B8F336-CB84-4F4B-9C02-7C705E68B410}"/>
              </a:ext>
            </a:extLst>
          </p:cNvPr>
          <p:cNvSpPr/>
          <p:nvPr/>
        </p:nvSpPr>
        <p:spPr>
          <a:xfrm>
            <a:off x="6858000" y="2142282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0CFEDA-5AFA-4A3D-8055-027BBA526609}"/>
              </a:ext>
            </a:extLst>
          </p:cNvPr>
          <p:cNvSpPr/>
          <p:nvPr/>
        </p:nvSpPr>
        <p:spPr>
          <a:xfrm>
            <a:off x="8802547" y="1233427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1B99A8-BE29-4DC0-9AEE-A47D1D4F2587}"/>
              </a:ext>
            </a:extLst>
          </p:cNvPr>
          <p:cNvSpPr/>
          <p:nvPr/>
        </p:nvSpPr>
        <p:spPr>
          <a:xfrm>
            <a:off x="9755047" y="5043426"/>
            <a:ext cx="1905000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198FEA-1A0A-4D23-B44D-7235DC7935FF}"/>
              </a:ext>
            </a:extLst>
          </p:cNvPr>
          <p:cNvSpPr txBox="1"/>
          <p:nvPr/>
        </p:nvSpPr>
        <p:spPr>
          <a:xfrm>
            <a:off x="1204050" y="810608"/>
            <a:ext cx="207749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i="1">
                <a:solidFill>
                  <a:schemeClr val="accent3"/>
                </a:solidFill>
                <a:latin typeface="iCiel Cadena" panose="02000503000000020004" pitchFamily="50" charset="0"/>
              </a:rPr>
              <a:t>Cùng làm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F01B0C-7AAD-471A-9738-37C765473E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502"/>
          <a:stretch/>
        </p:blipFill>
        <p:spPr>
          <a:xfrm>
            <a:off x="2611954" y="152400"/>
            <a:ext cx="4018888" cy="2416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76D4FA-ABC7-4AAC-BCA9-1A6D2CD31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906"/>
          <a:stretch/>
        </p:blipFill>
        <p:spPr>
          <a:xfrm>
            <a:off x="285903" y="1468209"/>
            <a:ext cx="7029297" cy="17269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7B16E5-E04E-415D-B0AB-55D4BE4D0797}"/>
              </a:ext>
            </a:extLst>
          </p:cNvPr>
          <p:cNvSpPr/>
          <p:nvPr/>
        </p:nvSpPr>
        <p:spPr>
          <a:xfrm>
            <a:off x="1204050" y="1426161"/>
            <a:ext cx="2077493" cy="7335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FD8132-5960-4F7F-BEF1-191EE6F58509}"/>
              </a:ext>
            </a:extLst>
          </p:cNvPr>
          <p:cNvSpPr/>
          <p:nvPr/>
        </p:nvSpPr>
        <p:spPr>
          <a:xfrm>
            <a:off x="1047903" y="3238760"/>
            <a:ext cx="5237122" cy="6109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BC0AB5-A746-4093-B407-FF83068E7B55}"/>
              </a:ext>
            </a:extLst>
          </p:cNvPr>
          <p:cNvSpPr/>
          <p:nvPr/>
        </p:nvSpPr>
        <p:spPr>
          <a:xfrm>
            <a:off x="5848503" y="1426161"/>
            <a:ext cx="720377" cy="7335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A7F963-AA4A-4F9A-900B-EABE67A06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2205" y="3558143"/>
            <a:ext cx="3865591" cy="387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/>
          <p:bldP spid="19" grpId="0" animBg="1"/>
          <p:bldP spid="20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/>
          <p:bldP spid="19" grpId="0" animBg="1"/>
          <p:bldP spid="20" grpId="0" animBg="1"/>
          <p:bldP spid="23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E62A-83AC-411B-9644-9E8E7B8D8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-4823"/>
            <a:ext cx="12192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E2A02D-846D-42A3-AC60-A4D76D3A3FFD}"/>
              </a:ext>
            </a:extLst>
          </p:cNvPr>
          <p:cNvGrpSpPr/>
          <p:nvPr/>
        </p:nvGrpSpPr>
        <p:grpSpPr>
          <a:xfrm>
            <a:off x="914400" y="1828800"/>
            <a:ext cx="8236054" cy="3508819"/>
            <a:chOff x="1412111" y="1230513"/>
            <a:chExt cx="7122289" cy="37962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717CF19-EE19-47D9-97EE-55FC96C5A043}"/>
                </a:ext>
              </a:extLst>
            </p:cNvPr>
            <p:cNvSpPr/>
            <p:nvPr/>
          </p:nvSpPr>
          <p:spPr>
            <a:xfrm rot="21374745">
              <a:off x="1412111" y="1230513"/>
              <a:ext cx="7086600" cy="379627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57EA05-E475-4C1C-B281-918E438B6B10}"/>
                </a:ext>
              </a:extLst>
            </p:cNvPr>
            <p:cNvSpPr/>
            <p:nvPr/>
          </p:nvSpPr>
          <p:spPr>
            <a:xfrm>
              <a:off x="1447800" y="1230513"/>
              <a:ext cx="7086600" cy="379627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8B34392-361E-451D-8D70-48A7769A1BEF}"/>
                </a:ext>
              </a:extLst>
            </p:cNvPr>
            <p:cNvSpPr/>
            <p:nvPr/>
          </p:nvSpPr>
          <p:spPr>
            <a:xfrm>
              <a:off x="1676400" y="1393794"/>
              <a:ext cx="6629400" cy="34697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7000"/>
                </a:lnSpc>
              </a:pP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7000"/>
                </a:lnSpc>
              </a:pP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7000"/>
                </a:lnSpc>
              </a:pP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37000"/>
                </a:lnSpc>
              </a:pP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F6A0CA-B580-4C12-A3B7-CECA7702789A}"/>
              </a:ext>
            </a:extLst>
          </p:cNvPr>
          <p:cNvSpPr txBox="1"/>
          <p:nvPr/>
        </p:nvSpPr>
        <p:spPr>
          <a:xfrm>
            <a:off x="2669324" y="285148"/>
            <a:ext cx="685335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chemeClr val="accent4"/>
                </a:solidFill>
                <a:latin typeface="iCiel Cadena" panose="02000503000000020004" pitchFamily="50" charset="0"/>
              </a:rPr>
              <a:t>HÃY GHI NHỚ NHÉ!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3B1831-F6D8-457C-8A3A-8B6D82BBD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0600" y="2701079"/>
            <a:ext cx="3224973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6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-6088" y="-1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455376" y="988970"/>
            <a:ext cx="5269071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Tạm biệt và</a:t>
            </a:r>
            <a:b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</a:br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hẹn gặp lại!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963C9-481A-41E5-9FD7-CD44E1E94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659" y="4099264"/>
            <a:ext cx="3828506" cy="24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27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D165D7-A0B1-499F-AFDA-55966607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B25E3B-8CC3-40DD-99D2-1B1E1D38F36C}"/>
              </a:ext>
            </a:extLst>
          </p:cNvPr>
          <p:cNvGrpSpPr/>
          <p:nvPr/>
        </p:nvGrpSpPr>
        <p:grpSpPr>
          <a:xfrm>
            <a:off x="1371600" y="457200"/>
            <a:ext cx="3536496" cy="3356674"/>
            <a:chOff x="3951427" y="192436"/>
            <a:chExt cx="6819900" cy="64731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EB0AC4-DCAD-46B2-84E3-DAA5026216A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51427" y="192436"/>
              <a:ext cx="6819900" cy="6473126"/>
            </a:xfrm>
            <a:prstGeom prst="roundRect">
              <a:avLst>
                <a:gd name="adj" fmla="val 13436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6" r="-963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71C06A2-5450-49CA-A7E7-714FE5B7F901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4107905" y="340958"/>
              <a:ext cx="6506944" cy="6176082"/>
            </a:xfrm>
            <a:prstGeom prst="roundRect">
              <a:avLst>
                <a:gd name="adj" fmla="val 13436"/>
              </a:avLst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512D2-CFD6-41BE-9FF6-95EA6DBF0FB5}"/>
              </a:ext>
            </a:extLst>
          </p:cNvPr>
          <p:cNvGrpSpPr/>
          <p:nvPr/>
        </p:nvGrpSpPr>
        <p:grpSpPr>
          <a:xfrm>
            <a:off x="2048831" y="3167743"/>
            <a:ext cx="2348862" cy="3545234"/>
            <a:chOff x="808069" y="925097"/>
            <a:chExt cx="3445370" cy="52002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2B37F5C-2102-447D-9F40-EB29872316BA}"/>
                </a:ext>
              </a:extLst>
            </p:cNvPr>
            <p:cNvSpPr/>
            <p:nvPr/>
          </p:nvSpPr>
          <p:spPr>
            <a:xfrm>
              <a:off x="1240841" y="5591939"/>
              <a:ext cx="2579827" cy="533398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AA98FBE-86EA-414A-9D69-12983FCC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08069" y="925097"/>
              <a:ext cx="3445370" cy="5007804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FEA218-8E64-4299-80BD-E44CF0D58125}"/>
              </a:ext>
            </a:extLst>
          </p:cNvPr>
          <p:cNvSpPr/>
          <p:nvPr/>
        </p:nvSpPr>
        <p:spPr>
          <a:xfrm>
            <a:off x="5072743" y="533400"/>
            <a:ext cx="5791200" cy="9144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DAA91C-CD48-47EC-92B0-757EBC9C9522}"/>
              </a:ext>
            </a:extLst>
          </p:cNvPr>
          <p:cNvSpPr/>
          <p:nvPr/>
        </p:nvSpPr>
        <p:spPr>
          <a:xfrm>
            <a:off x="5072743" y="3200400"/>
            <a:ext cx="5791200" cy="9144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việc làm của bạn dành cho Thỏ.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9735A4-6FDC-442A-BC8D-9B6151B68EDD}"/>
              </a:ext>
            </a:extLst>
          </p:cNvPr>
          <p:cNvGrpSpPr/>
          <p:nvPr/>
        </p:nvGrpSpPr>
        <p:grpSpPr>
          <a:xfrm>
            <a:off x="5158841" y="1752600"/>
            <a:ext cx="1911135" cy="430887"/>
            <a:chOff x="5158841" y="1752600"/>
            <a:chExt cx="1911135" cy="43088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A8ECEA-BB98-496D-9468-68EACAEEA82D}"/>
                </a:ext>
              </a:extLst>
            </p:cNvPr>
            <p:cNvSpPr txBox="1"/>
            <p:nvPr/>
          </p:nvSpPr>
          <p:spPr>
            <a:xfrm>
              <a:off x="5582389" y="1752600"/>
              <a:ext cx="148758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 hỏi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F55E36-C3A7-4B79-B618-C5A6A133A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58841" y="1783377"/>
              <a:ext cx="438709" cy="36933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EF17C2-481B-410B-90C5-3796D61996BC}"/>
              </a:ext>
            </a:extLst>
          </p:cNvPr>
          <p:cNvGrpSpPr/>
          <p:nvPr/>
        </p:nvGrpSpPr>
        <p:grpSpPr>
          <a:xfrm>
            <a:off x="7338483" y="1752600"/>
            <a:ext cx="1891899" cy="430887"/>
            <a:chOff x="7338483" y="1752600"/>
            <a:chExt cx="1891899" cy="4308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6D9F6A-2A54-4F3C-AA28-EA471F5ADB85}"/>
                </a:ext>
              </a:extLst>
            </p:cNvPr>
            <p:cNvSpPr txBox="1"/>
            <p:nvPr/>
          </p:nvSpPr>
          <p:spPr>
            <a:xfrm>
              <a:off x="7762031" y="1752600"/>
              <a:ext cx="1468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 quà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F9194DF-9362-4EFB-8A14-39C6841BD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338483" y="1783377"/>
              <a:ext cx="438709" cy="3693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15ACFD-5711-41B0-BE70-93EBA1FB047A}"/>
              </a:ext>
            </a:extLst>
          </p:cNvPr>
          <p:cNvGrpSpPr/>
          <p:nvPr/>
        </p:nvGrpSpPr>
        <p:grpSpPr>
          <a:xfrm>
            <a:off x="9385619" y="1752600"/>
            <a:ext cx="1590534" cy="430887"/>
            <a:chOff x="9385619" y="1752600"/>
            <a:chExt cx="1590534" cy="43088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18D53E-57B5-4498-8747-398C0172102D}"/>
                </a:ext>
              </a:extLst>
            </p:cNvPr>
            <p:cNvSpPr txBox="1"/>
            <p:nvPr/>
          </p:nvSpPr>
          <p:spPr>
            <a:xfrm>
              <a:off x="9809167" y="1752600"/>
              <a:ext cx="116698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b="1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 lắng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E015D6F-514E-4ACD-8A93-2864C7DEE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385619" y="1783377"/>
              <a:ext cx="438709" cy="36933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260654-6181-4355-AF72-A227F4646209}"/>
              </a:ext>
            </a:extLst>
          </p:cNvPr>
          <p:cNvSpPr txBox="1"/>
          <p:nvPr/>
        </p:nvSpPr>
        <p:spPr>
          <a:xfrm>
            <a:off x="5072743" y="4319826"/>
            <a:ext cx="57912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bạn đã biết quan tâm, giúp đỡ, chăm sóc, ...</a:t>
            </a:r>
          </a:p>
          <a:p>
            <a:pPr algn="ctr"/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bạn mình gặp khó khăn.</a:t>
            </a:r>
          </a:p>
        </p:txBody>
      </p:sp>
    </p:spTree>
    <p:extLst>
      <p:ext uri="{BB962C8B-B14F-4D97-AF65-F5344CB8AC3E}">
        <p14:creationId xmlns:p14="http://schemas.microsoft.com/office/powerpoint/2010/main" val="22108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1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1" animBg="1"/>
          <p:bldP spid="12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1" animBg="1"/>
          <p:bldP spid="12" grpId="0" animBg="1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477497" y="987825"/>
            <a:ext cx="5237011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4"/>
                </a:solidFill>
                <a:latin typeface="iCiel Cadena" panose="02000503000000020004" pitchFamily="50" charset="0"/>
              </a:rPr>
              <a:t>KIẾN TẠO</a:t>
            </a:r>
          </a:p>
          <a:p>
            <a:pPr algn="ctr"/>
            <a:r>
              <a:rPr lang="en-US" sz="6000">
                <a:solidFill>
                  <a:schemeClr val="accent4"/>
                </a:solidFill>
                <a:latin typeface="iCiel Cadena" panose="02000503000000020004" pitchFamily="50" charset="0"/>
              </a:rPr>
              <a:t>KIẾN THỨC MỚI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2" y="3139282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703F8-A707-4AF7-8774-2431011E3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344876E-4F5B-40DC-AC0E-E003948FB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5800" y="2895600"/>
            <a:ext cx="2438400" cy="3895835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B044D41-6233-464E-9EBA-4D941A9130BA}"/>
              </a:ext>
            </a:extLst>
          </p:cNvPr>
          <p:cNvSpPr/>
          <p:nvPr/>
        </p:nvSpPr>
        <p:spPr>
          <a:xfrm>
            <a:off x="7770584" y="304799"/>
            <a:ext cx="4118431" cy="2209800"/>
          </a:xfrm>
          <a:prstGeom prst="wedgeRoundRectCallout">
            <a:avLst>
              <a:gd name="adj1" fmla="val 7190"/>
              <a:gd name="adj2" fmla="val 65565"/>
              <a:gd name="adj3" fmla="val 16667"/>
            </a:avLst>
          </a:prstGeom>
          <a:solidFill>
            <a:schemeClr val="bg1"/>
          </a:solidFill>
          <a:ln w="38100">
            <a:solidFill>
              <a:srgbClr val="53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Lời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nói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việc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làm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nào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của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bạn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trong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tranh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thể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hiện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sự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quan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tâm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giúp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đỡ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bạn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3C5D6A-F744-44E4-97FC-6FC050F72A4A}"/>
              </a:ext>
            </a:extLst>
          </p:cNvPr>
          <p:cNvGrpSpPr/>
          <p:nvPr/>
        </p:nvGrpSpPr>
        <p:grpSpPr>
          <a:xfrm>
            <a:off x="1066800" y="304799"/>
            <a:ext cx="3126015" cy="3126015"/>
            <a:chOff x="1066800" y="304799"/>
            <a:chExt cx="3126015" cy="31260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38537B-EB8D-4C69-A329-14D1CC3C799D}"/>
                </a:ext>
              </a:extLst>
            </p:cNvPr>
            <p:cNvGrpSpPr/>
            <p:nvPr/>
          </p:nvGrpSpPr>
          <p:grpSpPr>
            <a:xfrm>
              <a:off x="1066800" y="304799"/>
              <a:ext cx="3126015" cy="3126015"/>
              <a:chOff x="1066800" y="304799"/>
              <a:chExt cx="3126015" cy="3126015"/>
            </a:xfrm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AFCE2AFA-AFEE-4204-906D-BB5D40C5711D}"/>
                  </a:ext>
                </a:extLst>
              </p:cNvPr>
              <p:cNvSpPr/>
              <p:nvPr/>
            </p:nvSpPr>
            <p:spPr>
              <a:xfrm flipH="1">
                <a:off x="1066800" y="3047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F843D92A-2323-4454-B191-3C6AAE8DFFA5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 flipH="1">
                <a:off x="1143001" y="381000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9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r="-7182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B4040C-CF13-4893-9E5A-A262F3CEE535}"/>
                </a:ext>
              </a:extLst>
            </p:cNvPr>
            <p:cNvSpPr/>
            <p:nvPr/>
          </p:nvSpPr>
          <p:spPr>
            <a:xfrm>
              <a:off x="1524000" y="457200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FA002-41CD-4B5C-A43D-4A0C3947762B}"/>
              </a:ext>
            </a:extLst>
          </p:cNvPr>
          <p:cNvGrpSpPr/>
          <p:nvPr/>
        </p:nvGrpSpPr>
        <p:grpSpPr>
          <a:xfrm>
            <a:off x="4341585" y="304799"/>
            <a:ext cx="3126015" cy="3126015"/>
            <a:chOff x="4341585" y="304799"/>
            <a:chExt cx="3126015" cy="31260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1BA5BA-A665-4524-8DBA-8D920059D351}"/>
                </a:ext>
              </a:extLst>
            </p:cNvPr>
            <p:cNvGrpSpPr/>
            <p:nvPr/>
          </p:nvGrpSpPr>
          <p:grpSpPr>
            <a:xfrm>
              <a:off x="4341585" y="304799"/>
              <a:ext cx="3126015" cy="3126015"/>
              <a:chOff x="4341585" y="304799"/>
              <a:chExt cx="3126015" cy="3126015"/>
            </a:xfrm>
          </p:grpSpPr>
          <p:sp>
            <p:nvSpPr>
              <p:cNvPr id="4" name="Rectangle: Diagonal Corners Rounded 3">
                <a:extLst>
                  <a:ext uri="{FF2B5EF4-FFF2-40B4-BE49-F238E27FC236}">
                    <a16:creationId xmlns:a16="http://schemas.microsoft.com/office/drawing/2014/main" id="{D8AE77BD-213C-4DEC-851A-C9D5F830A781}"/>
                  </a:ext>
                </a:extLst>
              </p:cNvPr>
              <p:cNvSpPr/>
              <p:nvPr/>
            </p:nvSpPr>
            <p:spPr>
              <a:xfrm>
                <a:off x="4343400" y="3047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309AB492-48B2-4C31-9321-6423D2084CE1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4341585" y="381000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10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255" r="-1255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F15CF8E-0AB7-4A31-89B7-D7A5C1CB8EBE}"/>
                </a:ext>
              </a:extLst>
            </p:cNvPr>
            <p:cNvSpPr/>
            <p:nvPr/>
          </p:nvSpPr>
          <p:spPr>
            <a:xfrm>
              <a:off x="6781800" y="476491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BDA86C-C14F-4B65-B8FC-9C71F1BBCC10}"/>
              </a:ext>
            </a:extLst>
          </p:cNvPr>
          <p:cNvGrpSpPr/>
          <p:nvPr/>
        </p:nvGrpSpPr>
        <p:grpSpPr>
          <a:xfrm>
            <a:off x="1066800" y="3579584"/>
            <a:ext cx="3126015" cy="3126015"/>
            <a:chOff x="1066800" y="3579584"/>
            <a:chExt cx="3126015" cy="312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196DC6-9475-4AF5-964D-83BC636EF2DD}"/>
                </a:ext>
              </a:extLst>
            </p:cNvPr>
            <p:cNvGrpSpPr/>
            <p:nvPr/>
          </p:nvGrpSpPr>
          <p:grpSpPr>
            <a:xfrm>
              <a:off x="1066800" y="3579584"/>
              <a:ext cx="3126015" cy="3126015"/>
              <a:chOff x="1066800" y="3579584"/>
              <a:chExt cx="3126015" cy="3126015"/>
            </a:xfrm>
          </p:grpSpPr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D75DA20A-0AC0-4C2E-9E84-5D4EE6175A67}"/>
                  </a:ext>
                </a:extLst>
              </p:cNvPr>
              <p:cNvSpPr/>
              <p:nvPr/>
            </p:nvSpPr>
            <p:spPr>
              <a:xfrm>
                <a:off x="1066800" y="35813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43B3FA4D-E42B-464F-A59B-F764D47F58E1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143001" y="3579584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11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95" t="-7497" r="-1795" b="-2498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0067BD-C400-4A61-94A9-F843A805DF73}"/>
                </a:ext>
              </a:extLst>
            </p:cNvPr>
            <p:cNvSpPr/>
            <p:nvPr/>
          </p:nvSpPr>
          <p:spPr>
            <a:xfrm>
              <a:off x="1525194" y="3812411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40AFA7-1642-4F38-BDF4-974DEFC450DD}"/>
              </a:ext>
            </a:extLst>
          </p:cNvPr>
          <p:cNvGrpSpPr/>
          <p:nvPr/>
        </p:nvGrpSpPr>
        <p:grpSpPr>
          <a:xfrm>
            <a:off x="4341585" y="3579584"/>
            <a:ext cx="3126015" cy="3126015"/>
            <a:chOff x="4341585" y="3579584"/>
            <a:chExt cx="3126015" cy="31260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5D74CD-0293-4493-8E35-B41FEF80F5F4}"/>
                </a:ext>
              </a:extLst>
            </p:cNvPr>
            <p:cNvGrpSpPr/>
            <p:nvPr/>
          </p:nvGrpSpPr>
          <p:grpSpPr>
            <a:xfrm>
              <a:off x="4341585" y="3579584"/>
              <a:ext cx="3126015" cy="3126015"/>
              <a:chOff x="4341585" y="3579584"/>
              <a:chExt cx="3126015" cy="3126015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76C3D023-949C-4121-A25B-92A2C6E070C5}"/>
                  </a:ext>
                </a:extLst>
              </p:cNvPr>
              <p:cNvSpPr/>
              <p:nvPr/>
            </p:nvSpPr>
            <p:spPr>
              <a:xfrm flipH="1">
                <a:off x="4343400" y="3581399"/>
                <a:ext cx="3124200" cy="3124200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A64CCDB4-4BCE-43D1-BBC1-590FFE3B31BD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 flipH="1">
                <a:off x="4341585" y="3579584"/>
                <a:ext cx="3049814" cy="3049814"/>
              </a:xfrm>
              <a:prstGeom prst="round2DiagRect">
                <a:avLst>
                  <a:gd name="adj1" fmla="val 26772"/>
                  <a:gd name="adj2" fmla="val 11498"/>
                </a:avLst>
              </a:prstGeom>
              <a:blipFill dpi="0" rotWithShape="0">
                <a:blip r:embed="rId12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939" t="-750" r="-5871" b="75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5BC2A00-475B-457E-A1F0-99F023E08EA1}"/>
                </a:ext>
              </a:extLst>
            </p:cNvPr>
            <p:cNvSpPr/>
            <p:nvPr/>
          </p:nvSpPr>
          <p:spPr>
            <a:xfrm>
              <a:off x="6781799" y="3812411"/>
              <a:ext cx="304801" cy="3048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00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FEC095-1C6B-475D-99DC-30169643A191}"/>
              </a:ext>
            </a:extLst>
          </p:cNvPr>
          <p:cNvSpPr/>
          <p:nvPr/>
        </p:nvSpPr>
        <p:spPr>
          <a:xfrm>
            <a:off x="6934200" y="889953"/>
            <a:ext cx="4419600" cy="3377248"/>
          </a:xfrm>
          <a:prstGeom prst="roundRect">
            <a:avLst>
              <a:gd name="adj" fmla="val 12311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87043E-33D9-49E4-AED8-5BE7DABFAB4B}"/>
              </a:ext>
            </a:extLst>
          </p:cNvPr>
          <p:cNvSpPr/>
          <p:nvPr/>
        </p:nvSpPr>
        <p:spPr>
          <a:xfrm>
            <a:off x="7810499" y="381000"/>
            <a:ext cx="2667001" cy="847724"/>
          </a:xfrm>
          <a:prstGeom prst="roundRect">
            <a:avLst>
              <a:gd name="adj" fmla="val 2897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9434F0-F4DF-412A-A0A6-EAED4591F7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7124924" y="3956491"/>
            <a:ext cx="4205759" cy="25475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BB7397-CE9B-4183-A0F9-6A67C97027D1}"/>
              </a:ext>
            </a:extLst>
          </p:cNvPr>
          <p:cNvGrpSpPr/>
          <p:nvPr/>
        </p:nvGrpSpPr>
        <p:grpSpPr>
          <a:xfrm>
            <a:off x="609672" y="446113"/>
            <a:ext cx="6057899" cy="6057899"/>
            <a:chOff x="1066800" y="304799"/>
            <a:chExt cx="6400800" cy="64008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C9FAAD-3CBB-4DE7-98BC-876C00D225C1}"/>
                </a:ext>
              </a:extLst>
            </p:cNvPr>
            <p:cNvGrpSpPr/>
            <p:nvPr/>
          </p:nvGrpSpPr>
          <p:grpSpPr>
            <a:xfrm>
              <a:off x="1066800" y="304799"/>
              <a:ext cx="3126015" cy="3126015"/>
              <a:chOff x="1066800" y="304799"/>
              <a:chExt cx="3126015" cy="312601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DEEBE85-BA85-463C-A1D4-DEC6B2F73EC3}"/>
                  </a:ext>
                </a:extLst>
              </p:cNvPr>
              <p:cNvGrpSpPr/>
              <p:nvPr/>
            </p:nvGrpSpPr>
            <p:grpSpPr>
              <a:xfrm>
                <a:off x="1066800" y="304799"/>
                <a:ext cx="3126015" cy="3126015"/>
                <a:chOff x="1066800" y="304799"/>
                <a:chExt cx="3126015" cy="3126015"/>
              </a:xfrm>
            </p:grpSpPr>
            <p:sp>
              <p:nvSpPr>
                <p:cNvPr id="25" name="Rectangle: Diagonal Corners Rounded 24">
                  <a:extLst>
                    <a:ext uri="{FF2B5EF4-FFF2-40B4-BE49-F238E27FC236}">
                      <a16:creationId xmlns:a16="http://schemas.microsoft.com/office/drawing/2014/main" id="{49223B9E-63BE-4962-AB54-56588CD76681}"/>
                    </a:ext>
                  </a:extLst>
                </p:cNvPr>
                <p:cNvSpPr/>
                <p:nvPr/>
              </p:nvSpPr>
              <p:spPr>
                <a:xfrm flipH="1">
                  <a:off x="10668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Diagonal Corners Rounded 25">
                  <a:extLst>
                    <a:ext uri="{FF2B5EF4-FFF2-40B4-BE49-F238E27FC236}">
                      <a16:creationId xmlns:a16="http://schemas.microsoft.com/office/drawing/2014/main" id="{9E07B312-E30F-4226-92CF-BC4C34799CC4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4"/>
                  </p:custDataLst>
                </p:nvPr>
              </p:nvSpPr>
              <p:spPr>
                <a:xfrm flipH="1">
                  <a:off x="1143001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8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r="-7182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820AC3F-A457-420E-9ED8-DA62C5A7CB6D}"/>
                  </a:ext>
                </a:extLst>
              </p:cNvPr>
              <p:cNvSpPr/>
              <p:nvPr/>
            </p:nvSpPr>
            <p:spPr>
              <a:xfrm>
                <a:off x="1524000" y="457200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5DF161-4D33-428E-AD23-B5664516E534}"/>
                </a:ext>
              </a:extLst>
            </p:cNvPr>
            <p:cNvGrpSpPr/>
            <p:nvPr/>
          </p:nvGrpSpPr>
          <p:grpSpPr>
            <a:xfrm>
              <a:off x="4341585" y="304799"/>
              <a:ext cx="3126015" cy="3126015"/>
              <a:chOff x="4341585" y="304799"/>
              <a:chExt cx="3126015" cy="312601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041D7D2-D32A-4FC6-9FCB-B1D93FBC4F4C}"/>
                  </a:ext>
                </a:extLst>
              </p:cNvPr>
              <p:cNvGrpSpPr/>
              <p:nvPr/>
            </p:nvGrpSpPr>
            <p:grpSpPr>
              <a:xfrm>
                <a:off x="4341585" y="304799"/>
                <a:ext cx="3126015" cy="3126015"/>
                <a:chOff x="4341585" y="304799"/>
                <a:chExt cx="3126015" cy="3126015"/>
              </a:xfrm>
            </p:grpSpPr>
            <p:sp>
              <p:nvSpPr>
                <p:cNvPr id="30" name="Rectangle: Diagonal Corners Rounded 29">
                  <a:extLst>
                    <a:ext uri="{FF2B5EF4-FFF2-40B4-BE49-F238E27FC236}">
                      <a16:creationId xmlns:a16="http://schemas.microsoft.com/office/drawing/2014/main" id="{6FE28050-A526-4861-BA26-9BD834A39917}"/>
                    </a:ext>
                  </a:extLst>
                </p:cNvPr>
                <p:cNvSpPr/>
                <p:nvPr/>
              </p:nvSpPr>
              <p:spPr>
                <a:xfrm>
                  <a:off x="43434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Diagonal Corners Rounded 30">
                  <a:extLst>
                    <a:ext uri="{FF2B5EF4-FFF2-40B4-BE49-F238E27FC236}">
                      <a16:creationId xmlns:a16="http://schemas.microsoft.com/office/drawing/2014/main" id="{ED6B44C6-3A27-4792-B855-2B665E58DC39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4341585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9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255" r="-1255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DC14428-8C90-4E92-82FF-84CED3B19C90}"/>
                  </a:ext>
                </a:extLst>
              </p:cNvPr>
              <p:cNvSpPr/>
              <p:nvPr/>
            </p:nvSpPr>
            <p:spPr>
              <a:xfrm>
                <a:off x="6781800" y="47649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FD6EA38-5BF6-4D14-8784-D92E0DAB9F7F}"/>
                </a:ext>
              </a:extLst>
            </p:cNvPr>
            <p:cNvGrpSpPr/>
            <p:nvPr/>
          </p:nvGrpSpPr>
          <p:grpSpPr>
            <a:xfrm>
              <a:off x="1066800" y="3579584"/>
              <a:ext cx="3126015" cy="3126015"/>
              <a:chOff x="1066800" y="3579584"/>
              <a:chExt cx="3126015" cy="312601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DC1EEA-5DE7-4EDA-9E9F-896B5A8AF95A}"/>
                  </a:ext>
                </a:extLst>
              </p:cNvPr>
              <p:cNvGrpSpPr/>
              <p:nvPr/>
            </p:nvGrpSpPr>
            <p:grpSpPr>
              <a:xfrm>
                <a:off x="1066800" y="3579584"/>
                <a:ext cx="3126015" cy="3126015"/>
                <a:chOff x="1066800" y="3579584"/>
                <a:chExt cx="3126015" cy="3126015"/>
              </a:xfrm>
            </p:grpSpPr>
            <p:sp>
              <p:nvSpPr>
                <p:cNvPr id="35" name="Rectangle: Diagonal Corners Rounded 34">
                  <a:extLst>
                    <a:ext uri="{FF2B5EF4-FFF2-40B4-BE49-F238E27FC236}">
                      <a16:creationId xmlns:a16="http://schemas.microsoft.com/office/drawing/2014/main" id="{346EDC85-DFFD-4C42-BAA9-D0CC396E9409}"/>
                    </a:ext>
                  </a:extLst>
                </p:cNvPr>
                <p:cNvSpPr/>
                <p:nvPr/>
              </p:nvSpPr>
              <p:spPr>
                <a:xfrm>
                  <a:off x="10668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Diagonal Corners Rounded 35">
                  <a:extLst>
                    <a:ext uri="{FF2B5EF4-FFF2-40B4-BE49-F238E27FC236}">
                      <a16:creationId xmlns:a16="http://schemas.microsoft.com/office/drawing/2014/main" id="{47CF7392-BEBB-42A3-911F-97D2533D0385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2"/>
                  </p:custDataLst>
                </p:nvPr>
              </p:nvSpPr>
              <p:spPr>
                <a:xfrm>
                  <a:off x="1143001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0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795" t="-7497" r="-1795" b="-2498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6D86DDB-C1FC-4480-98E9-9D7773A121CD}"/>
                  </a:ext>
                </a:extLst>
              </p:cNvPr>
              <p:cNvSpPr/>
              <p:nvPr/>
            </p:nvSpPr>
            <p:spPr>
              <a:xfrm>
                <a:off x="1525194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C6E1FB8-E77F-47B9-955B-8E391078EF42}"/>
                </a:ext>
              </a:extLst>
            </p:cNvPr>
            <p:cNvGrpSpPr/>
            <p:nvPr/>
          </p:nvGrpSpPr>
          <p:grpSpPr>
            <a:xfrm>
              <a:off x="4341585" y="3579584"/>
              <a:ext cx="3126015" cy="3126015"/>
              <a:chOff x="4341585" y="3579584"/>
              <a:chExt cx="3126015" cy="31260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3B26912-2633-429B-952E-9B6BA436BF88}"/>
                  </a:ext>
                </a:extLst>
              </p:cNvPr>
              <p:cNvGrpSpPr/>
              <p:nvPr/>
            </p:nvGrpSpPr>
            <p:grpSpPr>
              <a:xfrm>
                <a:off x="4341585" y="3579584"/>
                <a:ext cx="3126015" cy="3126015"/>
                <a:chOff x="4341585" y="3579584"/>
                <a:chExt cx="3126015" cy="3126015"/>
              </a:xfrm>
            </p:grpSpPr>
            <p:sp>
              <p:nvSpPr>
                <p:cNvPr id="40" name="Rectangle: Diagonal Corners Rounded 39">
                  <a:extLst>
                    <a:ext uri="{FF2B5EF4-FFF2-40B4-BE49-F238E27FC236}">
                      <a16:creationId xmlns:a16="http://schemas.microsoft.com/office/drawing/2014/main" id="{7BB0FFC5-FF3A-4BD4-B58B-989942C3CB9B}"/>
                    </a:ext>
                  </a:extLst>
                </p:cNvPr>
                <p:cNvSpPr/>
                <p:nvPr/>
              </p:nvSpPr>
              <p:spPr>
                <a:xfrm flipH="1">
                  <a:off x="43434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Diagonal Corners Rounded 40">
                  <a:extLst>
                    <a:ext uri="{FF2B5EF4-FFF2-40B4-BE49-F238E27FC236}">
                      <a16:creationId xmlns:a16="http://schemas.microsoft.com/office/drawing/2014/main" id="{0F94B711-842B-4D2E-8ECC-86C6B675D1CE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1"/>
                  </p:custDataLst>
                </p:nvPr>
              </p:nvSpPr>
              <p:spPr>
                <a:xfrm flipH="1">
                  <a:off x="4341585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1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939" t="-750" r="-5871" b="75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4551674-0532-46D7-8013-B88AECE2F80C}"/>
                  </a:ext>
                </a:extLst>
              </p:cNvPr>
              <p:cNvSpPr/>
              <p:nvPr/>
            </p:nvSpPr>
            <p:spPr>
              <a:xfrm>
                <a:off x="6781799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8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891E04-1468-46EC-BD3B-C71BA7D9D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6A4A6-3845-4E4F-94B1-460AAFAEDF9A}"/>
              </a:ext>
            </a:extLst>
          </p:cNvPr>
          <p:cNvSpPr txBox="1"/>
          <p:nvPr/>
        </p:nvSpPr>
        <p:spPr>
          <a:xfrm>
            <a:off x="2489243" y="258301"/>
            <a:ext cx="721351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rgbClr val="FFBD45"/>
                </a:solidFill>
                <a:latin typeface="iCiel Cadena" panose="02000503000000020004" pitchFamily="50" charset="0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DCB1C-07B5-4B76-9A66-3BEE2731C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48036"/>
            <a:ext cx="4702077" cy="4710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F7FF2D-D6BC-402E-8E40-88C1E3BB4C6B}"/>
              </a:ext>
            </a:extLst>
          </p:cNvPr>
          <p:cNvGrpSpPr/>
          <p:nvPr/>
        </p:nvGrpSpPr>
        <p:grpSpPr>
          <a:xfrm>
            <a:off x="1173937" y="1532266"/>
            <a:ext cx="4952929" cy="4952929"/>
            <a:chOff x="1066800" y="304799"/>
            <a:chExt cx="6400800" cy="6400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1A983D-9EC3-4E22-9FD2-C3DB61FCA92F}"/>
                </a:ext>
              </a:extLst>
            </p:cNvPr>
            <p:cNvGrpSpPr/>
            <p:nvPr/>
          </p:nvGrpSpPr>
          <p:grpSpPr>
            <a:xfrm>
              <a:off x="1066800" y="304799"/>
              <a:ext cx="3126015" cy="3126015"/>
              <a:chOff x="1066800" y="304799"/>
              <a:chExt cx="3126015" cy="312601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A47C2C7-509B-4D3C-A815-B9ACEAD040BD}"/>
                  </a:ext>
                </a:extLst>
              </p:cNvPr>
              <p:cNvGrpSpPr/>
              <p:nvPr/>
            </p:nvGrpSpPr>
            <p:grpSpPr>
              <a:xfrm>
                <a:off x="1066800" y="304799"/>
                <a:ext cx="3126015" cy="3126015"/>
                <a:chOff x="1066800" y="304799"/>
                <a:chExt cx="3126015" cy="3126015"/>
              </a:xfrm>
            </p:grpSpPr>
            <p:sp>
              <p:nvSpPr>
                <p:cNvPr id="34" name="Rectangle: Diagonal Corners Rounded 33">
                  <a:extLst>
                    <a:ext uri="{FF2B5EF4-FFF2-40B4-BE49-F238E27FC236}">
                      <a16:creationId xmlns:a16="http://schemas.microsoft.com/office/drawing/2014/main" id="{2548DE1A-7BE5-4BDF-B888-19FBED0F5FB4}"/>
                    </a:ext>
                  </a:extLst>
                </p:cNvPr>
                <p:cNvSpPr/>
                <p:nvPr/>
              </p:nvSpPr>
              <p:spPr>
                <a:xfrm flipH="1">
                  <a:off x="10668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: Diagonal Corners Rounded 34">
                  <a:extLst>
                    <a:ext uri="{FF2B5EF4-FFF2-40B4-BE49-F238E27FC236}">
                      <a16:creationId xmlns:a16="http://schemas.microsoft.com/office/drawing/2014/main" id="{5B134FD4-3F07-430E-BDCF-BADB1CAA5852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4"/>
                  </p:custDataLst>
                </p:nvPr>
              </p:nvSpPr>
              <p:spPr>
                <a:xfrm flipH="1">
                  <a:off x="1143001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8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r="-7182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1F3055E-1439-4ACE-9073-833A89082CAF}"/>
                  </a:ext>
                </a:extLst>
              </p:cNvPr>
              <p:cNvSpPr/>
              <p:nvPr/>
            </p:nvSpPr>
            <p:spPr>
              <a:xfrm>
                <a:off x="1524000" y="457200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BBD8C4-3FD9-4490-9ECE-A424A7765016}"/>
                </a:ext>
              </a:extLst>
            </p:cNvPr>
            <p:cNvGrpSpPr/>
            <p:nvPr/>
          </p:nvGrpSpPr>
          <p:grpSpPr>
            <a:xfrm>
              <a:off x="4341585" y="304799"/>
              <a:ext cx="3126015" cy="3126015"/>
              <a:chOff x="4341585" y="304799"/>
              <a:chExt cx="3126015" cy="3126015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67DF124-68D6-41DA-9899-F229EDAC1D62}"/>
                  </a:ext>
                </a:extLst>
              </p:cNvPr>
              <p:cNvGrpSpPr/>
              <p:nvPr/>
            </p:nvGrpSpPr>
            <p:grpSpPr>
              <a:xfrm>
                <a:off x="4341585" y="304799"/>
                <a:ext cx="3126015" cy="3126015"/>
                <a:chOff x="4341585" y="304799"/>
                <a:chExt cx="3126015" cy="3126015"/>
              </a:xfrm>
            </p:grpSpPr>
            <p:sp>
              <p:nvSpPr>
                <p:cNvPr id="30" name="Rectangle: Diagonal Corners Rounded 29">
                  <a:extLst>
                    <a:ext uri="{FF2B5EF4-FFF2-40B4-BE49-F238E27FC236}">
                      <a16:creationId xmlns:a16="http://schemas.microsoft.com/office/drawing/2014/main" id="{12F17919-6E25-4A89-9717-05B441E3289C}"/>
                    </a:ext>
                  </a:extLst>
                </p:cNvPr>
                <p:cNvSpPr/>
                <p:nvPr/>
              </p:nvSpPr>
              <p:spPr>
                <a:xfrm>
                  <a:off x="4343400" y="3047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Diagonal Corners Rounded 30">
                  <a:extLst>
                    <a:ext uri="{FF2B5EF4-FFF2-40B4-BE49-F238E27FC236}">
                      <a16:creationId xmlns:a16="http://schemas.microsoft.com/office/drawing/2014/main" id="{1F665E54-6719-4A69-87E2-5992A5430B40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4341585" y="381000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9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255" r="-1255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65A057E-034D-41D2-95C8-567B601D1005}"/>
                  </a:ext>
                </a:extLst>
              </p:cNvPr>
              <p:cNvSpPr/>
              <p:nvPr/>
            </p:nvSpPr>
            <p:spPr>
              <a:xfrm>
                <a:off x="6781800" y="47649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C81608-AB32-4F24-BF91-267897FAEBEE}"/>
                </a:ext>
              </a:extLst>
            </p:cNvPr>
            <p:cNvGrpSpPr/>
            <p:nvPr/>
          </p:nvGrpSpPr>
          <p:grpSpPr>
            <a:xfrm>
              <a:off x="1066800" y="3579584"/>
              <a:ext cx="3126015" cy="3126015"/>
              <a:chOff x="1066800" y="3579584"/>
              <a:chExt cx="3126015" cy="31260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CB3491-3E53-4C6B-AF42-ECCE9C343CB2}"/>
                  </a:ext>
                </a:extLst>
              </p:cNvPr>
              <p:cNvGrpSpPr/>
              <p:nvPr/>
            </p:nvGrpSpPr>
            <p:grpSpPr>
              <a:xfrm>
                <a:off x="1066800" y="3579584"/>
                <a:ext cx="3126015" cy="3126015"/>
                <a:chOff x="1066800" y="3579584"/>
                <a:chExt cx="3126015" cy="3126015"/>
              </a:xfrm>
            </p:grpSpPr>
            <p:sp>
              <p:nvSpPr>
                <p:cNvPr id="26" name="Rectangle: Diagonal Corners Rounded 25">
                  <a:extLst>
                    <a:ext uri="{FF2B5EF4-FFF2-40B4-BE49-F238E27FC236}">
                      <a16:creationId xmlns:a16="http://schemas.microsoft.com/office/drawing/2014/main" id="{B9C17011-537F-48E7-B7CF-98DCE6C82402}"/>
                    </a:ext>
                  </a:extLst>
                </p:cNvPr>
                <p:cNvSpPr/>
                <p:nvPr/>
              </p:nvSpPr>
              <p:spPr>
                <a:xfrm>
                  <a:off x="10668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: Diagonal Corners Rounded 26">
                  <a:extLst>
                    <a:ext uri="{FF2B5EF4-FFF2-40B4-BE49-F238E27FC236}">
                      <a16:creationId xmlns:a16="http://schemas.microsoft.com/office/drawing/2014/main" id="{3BF7B6D9-8AF1-49D9-91B0-29A2C765FA6C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2"/>
                  </p:custDataLst>
                </p:nvPr>
              </p:nvSpPr>
              <p:spPr>
                <a:xfrm>
                  <a:off x="1143001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0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795" t="-7497" r="-1795" b="-2498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552DA6A-4E88-4A47-83A4-BB102ED85136}"/>
                  </a:ext>
                </a:extLst>
              </p:cNvPr>
              <p:cNvSpPr/>
              <p:nvPr/>
            </p:nvSpPr>
            <p:spPr>
              <a:xfrm>
                <a:off x="1525194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EABB7F-BBD5-44C3-AC74-07800B2D8FFA}"/>
                </a:ext>
              </a:extLst>
            </p:cNvPr>
            <p:cNvGrpSpPr/>
            <p:nvPr/>
          </p:nvGrpSpPr>
          <p:grpSpPr>
            <a:xfrm>
              <a:off x="4341585" y="3579584"/>
              <a:ext cx="3126015" cy="3126015"/>
              <a:chOff x="4341585" y="3579584"/>
              <a:chExt cx="3126015" cy="312601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F510E99-7938-4A1D-B553-B797B2840311}"/>
                  </a:ext>
                </a:extLst>
              </p:cNvPr>
              <p:cNvGrpSpPr/>
              <p:nvPr/>
            </p:nvGrpSpPr>
            <p:grpSpPr>
              <a:xfrm>
                <a:off x="4341585" y="3579584"/>
                <a:ext cx="3126015" cy="3126015"/>
                <a:chOff x="4341585" y="3579584"/>
                <a:chExt cx="3126015" cy="3126015"/>
              </a:xfrm>
            </p:grpSpPr>
            <p:sp>
              <p:nvSpPr>
                <p:cNvPr id="22" name="Rectangle: Diagonal Corners Rounded 21">
                  <a:extLst>
                    <a:ext uri="{FF2B5EF4-FFF2-40B4-BE49-F238E27FC236}">
                      <a16:creationId xmlns:a16="http://schemas.microsoft.com/office/drawing/2014/main" id="{99DBE3A5-71CC-402A-999F-3681426C9CF4}"/>
                    </a:ext>
                  </a:extLst>
                </p:cNvPr>
                <p:cNvSpPr/>
                <p:nvPr/>
              </p:nvSpPr>
              <p:spPr>
                <a:xfrm flipH="1">
                  <a:off x="4343400" y="3581399"/>
                  <a:ext cx="3124200" cy="3124200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: Diagonal Corners Rounded 22">
                  <a:extLst>
                    <a:ext uri="{FF2B5EF4-FFF2-40B4-BE49-F238E27FC236}">
                      <a16:creationId xmlns:a16="http://schemas.microsoft.com/office/drawing/2014/main" id="{17175658-8B1C-4648-9A25-C1764D129510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1"/>
                  </p:custDataLst>
                </p:nvPr>
              </p:nvSpPr>
              <p:spPr>
                <a:xfrm flipH="1">
                  <a:off x="4341585" y="3579584"/>
                  <a:ext cx="3049814" cy="3049814"/>
                </a:xfrm>
                <a:prstGeom prst="round2DiagRect">
                  <a:avLst>
                    <a:gd name="adj1" fmla="val 26772"/>
                    <a:gd name="adj2" fmla="val 11498"/>
                  </a:avLst>
                </a:prstGeom>
                <a:blipFill dpi="0" rotWithShape="0">
                  <a:blip r:embed="rId11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939" t="-750" r="-5871" b="75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4FCC5A1-B3F0-43BD-9F2A-51CCBE81F2A1}"/>
                  </a:ext>
                </a:extLst>
              </p:cNvPr>
              <p:cNvSpPr/>
              <p:nvPr/>
            </p:nvSpPr>
            <p:spPr>
              <a:xfrm>
                <a:off x="6781799" y="3812411"/>
                <a:ext cx="304801" cy="30480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E00E8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21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AD59A9-BD53-4191-ADFB-8823569744B9}"/>
              </a:ext>
            </a:extLst>
          </p:cNvPr>
          <p:cNvGrpSpPr/>
          <p:nvPr/>
        </p:nvGrpSpPr>
        <p:grpSpPr>
          <a:xfrm>
            <a:off x="1295400" y="918073"/>
            <a:ext cx="5711327" cy="5711327"/>
            <a:chOff x="990600" y="1447800"/>
            <a:chExt cx="2491921" cy="2491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1DC8CA4-4D76-41F0-9AA0-E3179B639C38}"/>
                </a:ext>
              </a:extLst>
            </p:cNvPr>
            <p:cNvSpPr/>
            <p:nvPr/>
          </p:nvSpPr>
          <p:spPr>
            <a:xfrm flipH="1">
              <a:off x="990600" y="1447800"/>
              <a:ext cx="2491921" cy="2491921"/>
            </a:xfrm>
            <a:prstGeom prst="roundRect">
              <a:avLst>
                <a:gd name="adj" fmla="val 11684"/>
              </a:avLst>
            </a:prstGeom>
            <a:solidFill>
              <a:srgbClr val="9B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C2C41031-506A-430E-85FB-9AF15B8B805E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flipH="1">
              <a:off x="1049232" y="1506432"/>
              <a:ext cx="2374656" cy="2374656"/>
            </a:xfrm>
            <a:prstGeom prst="roundRect">
              <a:avLst>
                <a:gd name="adj" fmla="val 11438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-718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599" y="2057400"/>
            <a:ext cx="3253524" cy="614554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5D0A57-10EB-4269-A20B-8988061847B2}"/>
              </a:ext>
            </a:extLst>
          </p:cNvPr>
          <p:cNvSpPr/>
          <p:nvPr/>
        </p:nvSpPr>
        <p:spPr>
          <a:xfrm>
            <a:off x="2590153" y="104378"/>
            <a:ext cx="4151067" cy="1170193"/>
          </a:xfrm>
          <a:prstGeom prst="roundRect">
            <a:avLst>
              <a:gd name="adj" fmla="val 32667"/>
            </a:avLst>
          </a:prstGeom>
          <a:solidFill>
            <a:schemeClr val="accent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1576659" y="4686297"/>
            <a:ext cx="5148805" cy="1524000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D054F-F905-4F92-AA02-EFB144337FB5}"/>
              </a:ext>
            </a:extLst>
          </p:cNvPr>
          <p:cNvSpPr txBox="1"/>
          <p:nvPr/>
        </p:nvSpPr>
        <p:spPr>
          <a:xfrm>
            <a:off x="8070575" y="785336"/>
            <a:ext cx="393216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86A36B-DE81-4B7C-AD87-D464BC507DFE}"/>
              </a:ext>
            </a:extLst>
          </p:cNvPr>
          <p:cNvSpPr/>
          <p:nvPr/>
        </p:nvSpPr>
        <p:spPr>
          <a:xfrm>
            <a:off x="7290443" y="852382"/>
            <a:ext cx="653515" cy="653515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6C131B-A396-41EC-8950-1F80D7157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54" y="519710"/>
            <a:ext cx="1105927" cy="8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7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7" grpId="0"/>
          <p:bldP spid="1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753</TotalTime>
  <Words>1019</Words>
  <Application>Microsoft Office PowerPoint</Application>
  <PresentationFormat>Widescreen</PresentationFormat>
  <Paragraphs>121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Times New Roman</vt:lpstr>
      <vt:lpstr>Arial</vt:lpstr>
      <vt:lpstr>Calibri</vt:lpstr>
      <vt:lpstr>iCiel Cadena</vt:lpstr>
      <vt:lpstr>Tahoma</vt:lpstr>
      <vt:lpstr>#9Slide02 Noi dung dai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Pe Mi</cp:lastModifiedBy>
  <cp:revision>40</cp:revision>
  <dcterms:created xsi:type="dcterms:W3CDTF">2021-10-03T08:31:01Z</dcterms:created>
  <dcterms:modified xsi:type="dcterms:W3CDTF">2021-11-18T11:19:35Z</dcterms:modified>
  <cp:category>9Slide.vn</cp:category>
  <cp:contentStatus>9Slide</cp:contentStatus>
</cp:coreProperties>
</file>